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3.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4.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5.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2.xml" ContentType="application/vnd.openxmlformats-officedocument.presentationml.tags+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72" r:id="rId4"/>
    <p:sldMasterId id="2147483684" r:id="rId5"/>
    <p:sldMasterId id="2147483697" r:id="rId6"/>
    <p:sldMasterId id="2147483705" r:id="rId7"/>
    <p:sldMasterId id="2147483713" r:id="rId8"/>
    <p:sldMasterId id="2147483721" r:id="rId9"/>
  </p:sldMasterIdLst>
  <p:notesMasterIdLst>
    <p:notesMasterId r:id="rId25"/>
  </p:notesMasterIdLst>
  <p:handoutMasterIdLst>
    <p:handoutMasterId r:id="rId26"/>
  </p:handoutMasterIdLst>
  <p:sldIdLst>
    <p:sldId id="256" r:id="rId10"/>
    <p:sldId id="280" r:id="rId11"/>
    <p:sldId id="335" r:id="rId12"/>
    <p:sldId id="323" r:id="rId13"/>
    <p:sldId id="319" r:id="rId14"/>
    <p:sldId id="324" r:id="rId15"/>
    <p:sldId id="325" r:id="rId16"/>
    <p:sldId id="332" r:id="rId17"/>
    <p:sldId id="327" r:id="rId18"/>
    <p:sldId id="331" r:id="rId19"/>
    <p:sldId id="333" r:id="rId20"/>
    <p:sldId id="328" r:id="rId21"/>
    <p:sldId id="329" r:id="rId22"/>
    <p:sldId id="334" r:id="rId23"/>
    <p:sldId id="296" r:id="rId24"/>
  </p:sldIdLst>
  <p:sldSz cx="9144000" cy="6858000" type="screen4x3"/>
  <p:notesSz cx="6858000" cy="9144000"/>
  <p:custDataLst>
    <p:tags r:id="rId27"/>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9">
          <p15:clr>
            <a:srgbClr val="A4A3A4"/>
          </p15:clr>
        </p15:guide>
        <p15:guide id="2" orient="horz" pos="3675">
          <p15:clr>
            <a:srgbClr val="A4A3A4"/>
          </p15:clr>
        </p15:guide>
        <p15:guide id="3" orient="horz" pos="904">
          <p15:clr>
            <a:srgbClr val="A4A3A4"/>
          </p15:clr>
        </p15:guide>
        <p15:guide id="4" pos="216">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lya Zharov" initials="IZ" lastIdx="9" clrIdx="0"/>
  <p:cmAuthor id="1" name="Ryan McHugh" initials="RM" lastIdx="1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DAD33"/>
    <a:srgbClr val="E09E19"/>
    <a:srgbClr val="DCD71E"/>
    <a:srgbClr val="E2DE2E"/>
    <a:srgbClr val="ED4E33"/>
    <a:srgbClr val="6C3302"/>
    <a:srgbClr val="584F29"/>
    <a:srgbClr val="003262"/>
    <a:srgbClr val="53626F"/>
    <a:srgbClr val="00B2A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61" autoAdjust="0"/>
    <p:restoredTop sz="85553" autoAdjust="0"/>
  </p:normalViewPr>
  <p:slideViewPr>
    <p:cSldViewPr snapToGrid="0" snapToObjects="1">
      <p:cViewPr varScale="1">
        <p:scale>
          <a:sx n="57" d="100"/>
          <a:sy n="57" d="100"/>
        </p:scale>
        <p:origin x="1566" y="72"/>
      </p:cViewPr>
      <p:guideLst>
        <p:guide orient="horz" pos="169"/>
        <p:guide orient="horz" pos="3675"/>
        <p:guide orient="horz" pos="904"/>
        <p:guide pos="216"/>
      </p:guideLst>
    </p:cSldViewPr>
  </p:slideViewPr>
  <p:notesTextViewPr>
    <p:cViewPr>
      <p:scale>
        <a:sx n="100" d="100"/>
        <a:sy n="100" d="100"/>
      </p:scale>
      <p:origin x="0" y="0"/>
    </p:cViewPr>
  </p:notesTextViewPr>
  <p:sorterViewPr>
    <p:cViewPr>
      <p:scale>
        <a:sx n="100" d="100"/>
        <a:sy n="100" d="100"/>
      </p:scale>
      <p:origin x="0" y="3402"/>
    </p:cViewPr>
  </p:sorterViewPr>
  <p:notesViewPr>
    <p:cSldViewPr snapToGrid="0" snapToObjects="1" showGuides="1">
      <p:cViewPr varScale="1">
        <p:scale>
          <a:sx n="56" d="100"/>
          <a:sy n="56" d="100"/>
        </p:scale>
        <p:origin x="-285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2.xml"/><Relationship Id="rId7" Type="http://schemas.openxmlformats.org/officeDocument/2006/relationships/slideMaster" Target="slideMasters/slideMaster4.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commentAuthors" Target="commentAuthors.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tags" Target="tags/tag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E174FB8-6F09-4748-AA36-A2E24D7609C9}" type="doc">
      <dgm:prSet loTypeId="urn:diagrams.loki3.com/VaryingWidthList+Icon" loCatId="list" qsTypeId="urn:microsoft.com/office/officeart/2005/8/quickstyle/simple1" qsCatId="simple" csTypeId="urn:microsoft.com/office/officeart/2005/8/colors/accent1_2" csCatId="accent1" phldr="1"/>
      <dgm:spPr/>
    </dgm:pt>
    <dgm:pt modelId="{E3AAB0F9-72D4-4C89-9875-BF9004A532FF}">
      <dgm:prSet phldrT="[Text]"/>
      <dgm:spPr>
        <a:solidFill>
          <a:schemeClr val="accent3">
            <a:lumMod val="75000"/>
          </a:schemeClr>
        </a:solidFill>
      </dgm:spPr>
      <dgm:t>
        <a:bodyPr/>
        <a:lstStyle/>
        <a:p>
          <a:r>
            <a:rPr lang="en-US" dirty="0" smtClean="0"/>
            <a:t>Funds from Program Income</a:t>
          </a:r>
          <a:endParaRPr lang="en-US" dirty="0"/>
        </a:p>
      </dgm:t>
    </dgm:pt>
    <dgm:pt modelId="{F841C924-D20A-4CA8-A7FB-A9A8624AAA89}" type="parTrans" cxnId="{74319D27-E74C-4729-8E4F-03B169454745}">
      <dgm:prSet/>
      <dgm:spPr/>
      <dgm:t>
        <a:bodyPr/>
        <a:lstStyle/>
        <a:p>
          <a:endParaRPr lang="en-US"/>
        </a:p>
      </dgm:t>
    </dgm:pt>
    <dgm:pt modelId="{1E280E19-79AD-4FF7-9838-C7932FEE60E8}" type="sibTrans" cxnId="{74319D27-E74C-4729-8E4F-03B169454745}">
      <dgm:prSet/>
      <dgm:spPr/>
      <dgm:t>
        <a:bodyPr/>
        <a:lstStyle/>
        <a:p>
          <a:endParaRPr lang="en-US"/>
        </a:p>
      </dgm:t>
    </dgm:pt>
    <dgm:pt modelId="{E672DD9B-AE05-41DD-B65D-E4AA4FD4CD03}">
      <dgm:prSet phldrT="[Text]"/>
      <dgm:spPr/>
      <dgm:t>
        <a:bodyPr/>
        <a:lstStyle/>
        <a:p>
          <a:r>
            <a:rPr lang="en-US" dirty="0" smtClean="0"/>
            <a:t>Funds committed by Sponsor</a:t>
          </a:r>
          <a:endParaRPr lang="en-US" dirty="0"/>
        </a:p>
      </dgm:t>
    </dgm:pt>
    <dgm:pt modelId="{76EA3C8F-4940-4202-B5F7-BCF82533A7DC}" type="parTrans" cxnId="{5E0ABABB-464D-4AD6-9F8B-E1641AC22419}">
      <dgm:prSet/>
      <dgm:spPr/>
      <dgm:t>
        <a:bodyPr/>
        <a:lstStyle/>
        <a:p>
          <a:endParaRPr lang="en-US"/>
        </a:p>
      </dgm:t>
    </dgm:pt>
    <dgm:pt modelId="{9E044BC9-D81F-450D-B04B-1AA439255189}" type="sibTrans" cxnId="{5E0ABABB-464D-4AD6-9F8B-E1641AC22419}">
      <dgm:prSet/>
      <dgm:spPr/>
      <dgm:t>
        <a:bodyPr/>
        <a:lstStyle/>
        <a:p>
          <a:endParaRPr lang="en-US"/>
        </a:p>
      </dgm:t>
    </dgm:pt>
    <dgm:pt modelId="{CEE0EE88-9479-4D5D-916B-6E1C84F06271}" type="pres">
      <dgm:prSet presAssocID="{8E174FB8-6F09-4748-AA36-A2E24D7609C9}" presName="Name0" presStyleCnt="0">
        <dgm:presLayoutVars>
          <dgm:resizeHandles/>
        </dgm:presLayoutVars>
      </dgm:prSet>
      <dgm:spPr/>
    </dgm:pt>
    <dgm:pt modelId="{2666FE4D-0C0A-4E91-AAB2-53B10EF3B2AA}" type="pres">
      <dgm:prSet presAssocID="{E3AAB0F9-72D4-4C89-9875-BF9004A532FF}" presName="text" presStyleLbl="node1" presStyleIdx="0" presStyleCnt="2" custScaleX="124883" custLinFactNeighborY="-49">
        <dgm:presLayoutVars>
          <dgm:bulletEnabled val="1"/>
        </dgm:presLayoutVars>
      </dgm:prSet>
      <dgm:spPr/>
      <dgm:t>
        <a:bodyPr/>
        <a:lstStyle/>
        <a:p>
          <a:endParaRPr lang="en-US"/>
        </a:p>
      </dgm:t>
    </dgm:pt>
    <dgm:pt modelId="{487BB373-947B-4828-A8B0-61E61F68EABC}" type="pres">
      <dgm:prSet presAssocID="{1E280E19-79AD-4FF7-9838-C7932FEE60E8}" presName="space" presStyleCnt="0"/>
      <dgm:spPr/>
    </dgm:pt>
    <dgm:pt modelId="{4CA1EA85-4D9B-4B88-BA32-D9159F26D2BB}" type="pres">
      <dgm:prSet presAssocID="{E672DD9B-AE05-41DD-B65D-E4AA4FD4CD03}" presName="text" presStyleLbl="node1" presStyleIdx="1" presStyleCnt="2" custScaleX="157935">
        <dgm:presLayoutVars>
          <dgm:bulletEnabled val="1"/>
        </dgm:presLayoutVars>
      </dgm:prSet>
      <dgm:spPr/>
      <dgm:t>
        <a:bodyPr/>
        <a:lstStyle/>
        <a:p>
          <a:endParaRPr lang="en-US"/>
        </a:p>
      </dgm:t>
    </dgm:pt>
  </dgm:ptLst>
  <dgm:cxnLst>
    <dgm:cxn modelId="{75FC8EB8-41C9-4D1F-8029-A18001153D56}" type="presOf" srcId="{8E174FB8-6F09-4748-AA36-A2E24D7609C9}" destId="{CEE0EE88-9479-4D5D-916B-6E1C84F06271}" srcOrd="0" destOrd="0" presId="urn:diagrams.loki3.com/VaryingWidthList+Icon"/>
    <dgm:cxn modelId="{5E0ABABB-464D-4AD6-9F8B-E1641AC22419}" srcId="{8E174FB8-6F09-4748-AA36-A2E24D7609C9}" destId="{E672DD9B-AE05-41DD-B65D-E4AA4FD4CD03}" srcOrd="1" destOrd="0" parTransId="{76EA3C8F-4940-4202-B5F7-BCF82533A7DC}" sibTransId="{9E044BC9-D81F-450D-B04B-1AA439255189}"/>
    <dgm:cxn modelId="{6E86410A-BA10-458A-BCC8-C30FD1473D71}" type="presOf" srcId="{E672DD9B-AE05-41DD-B65D-E4AA4FD4CD03}" destId="{4CA1EA85-4D9B-4B88-BA32-D9159F26D2BB}" srcOrd="0" destOrd="0" presId="urn:diagrams.loki3.com/VaryingWidthList+Icon"/>
    <dgm:cxn modelId="{74319D27-E74C-4729-8E4F-03B169454745}" srcId="{8E174FB8-6F09-4748-AA36-A2E24D7609C9}" destId="{E3AAB0F9-72D4-4C89-9875-BF9004A532FF}" srcOrd="0" destOrd="0" parTransId="{F841C924-D20A-4CA8-A7FB-A9A8624AAA89}" sibTransId="{1E280E19-79AD-4FF7-9838-C7932FEE60E8}"/>
    <dgm:cxn modelId="{CD67105B-832D-4680-A3D0-0D8BD1B30BAB}" type="presOf" srcId="{E3AAB0F9-72D4-4C89-9875-BF9004A532FF}" destId="{2666FE4D-0C0A-4E91-AAB2-53B10EF3B2AA}" srcOrd="0" destOrd="0" presId="urn:diagrams.loki3.com/VaryingWidthList+Icon"/>
    <dgm:cxn modelId="{70B8CABE-AD5D-4071-999F-B8E432184CF9}" type="presParOf" srcId="{CEE0EE88-9479-4D5D-916B-6E1C84F06271}" destId="{2666FE4D-0C0A-4E91-AAB2-53B10EF3B2AA}" srcOrd="0" destOrd="0" presId="urn:diagrams.loki3.com/VaryingWidthList+Icon"/>
    <dgm:cxn modelId="{41807040-9BD0-4851-8117-786A6FE1D360}" type="presParOf" srcId="{CEE0EE88-9479-4D5D-916B-6E1C84F06271}" destId="{487BB373-947B-4828-A8B0-61E61F68EABC}" srcOrd="1" destOrd="0" presId="urn:diagrams.loki3.com/VaryingWidthList+Icon"/>
    <dgm:cxn modelId="{6A1061CD-6A0F-4879-82C0-AC0B9D50599E}" type="presParOf" srcId="{CEE0EE88-9479-4D5D-916B-6E1C84F06271}" destId="{4CA1EA85-4D9B-4B88-BA32-D9159F26D2BB}" srcOrd="2" destOrd="0" presId="urn:diagrams.loki3.com/VaryingWidthList+Icon"/>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diagrams.loki3.com/VaryingWidthList+Icon">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5"/>
            <a:ext cx="2972421" cy="457513"/>
          </a:xfrm>
          <a:prstGeom prst="rect">
            <a:avLst/>
          </a:prstGeom>
        </p:spPr>
        <p:txBody>
          <a:bodyPr vert="horz" lIns="89675" tIns="44835" rIns="89675" bIns="44835" rtlCol="0"/>
          <a:lstStyle>
            <a:lvl1pPr algn="l">
              <a:defRPr sz="1200"/>
            </a:lvl1pPr>
          </a:lstStyle>
          <a:p>
            <a:endParaRPr lang="en-US"/>
          </a:p>
        </p:txBody>
      </p:sp>
      <p:sp>
        <p:nvSpPr>
          <p:cNvPr id="3" name="Date Placeholder 2"/>
          <p:cNvSpPr>
            <a:spLocks noGrp="1"/>
          </p:cNvSpPr>
          <p:nvPr>
            <p:ph type="dt" sz="quarter" idx="1"/>
          </p:nvPr>
        </p:nvSpPr>
        <p:spPr>
          <a:xfrm>
            <a:off x="3884032" y="5"/>
            <a:ext cx="2972421" cy="457513"/>
          </a:xfrm>
          <a:prstGeom prst="rect">
            <a:avLst/>
          </a:prstGeom>
        </p:spPr>
        <p:txBody>
          <a:bodyPr vert="horz" lIns="89675" tIns="44835" rIns="89675" bIns="44835" rtlCol="0"/>
          <a:lstStyle>
            <a:lvl1pPr algn="r">
              <a:defRPr sz="1200"/>
            </a:lvl1pPr>
          </a:lstStyle>
          <a:p>
            <a:fld id="{39299ADD-4458-4C9C-AB1F-5E61F63D32E3}" type="datetimeFigureOut">
              <a:rPr lang="en-US" smtClean="0"/>
              <a:t>9/15/2016</a:t>
            </a:fld>
            <a:endParaRPr lang="en-US"/>
          </a:p>
        </p:txBody>
      </p:sp>
      <p:sp>
        <p:nvSpPr>
          <p:cNvPr id="4" name="Footer Placeholder 3"/>
          <p:cNvSpPr>
            <a:spLocks noGrp="1"/>
          </p:cNvSpPr>
          <p:nvPr>
            <p:ph type="ftr" sz="quarter" idx="2"/>
          </p:nvPr>
        </p:nvSpPr>
        <p:spPr>
          <a:xfrm>
            <a:off x="5" y="8684931"/>
            <a:ext cx="2972421" cy="457513"/>
          </a:xfrm>
          <a:prstGeom prst="rect">
            <a:avLst/>
          </a:prstGeom>
        </p:spPr>
        <p:txBody>
          <a:bodyPr vert="horz" lIns="89675" tIns="44835" rIns="89675" bIns="44835" rtlCol="0" anchor="b"/>
          <a:lstStyle>
            <a:lvl1pPr algn="l">
              <a:defRPr sz="1200"/>
            </a:lvl1pPr>
          </a:lstStyle>
          <a:p>
            <a:endParaRPr lang="en-US"/>
          </a:p>
        </p:txBody>
      </p:sp>
      <p:sp>
        <p:nvSpPr>
          <p:cNvPr id="5" name="Slide Number Placeholder 4"/>
          <p:cNvSpPr>
            <a:spLocks noGrp="1"/>
          </p:cNvSpPr>
          <p:nvPr>
            <p:ph type="sldNum" sz="quarter" idx="3"/>
          </p:nvPr>
        </p:nvSpPr>
        <p:spPr>
          <a:xfrm>
            <a:off x="3884032" y="8684931"/>
            <a:ext cx="2972421" cy="457513"/>
          </a:xfrm>
          <a:prstGeom prst="rect">
            <a:avLst/>
          </a:prstGeom>
        </p:spPr>
        <p:txBody>
          <a:bodyPr vert="horz" lIns="89675" tIns="44835" rIns="89675" bIns="44835" rtlCol="0" anchor="b"/>
          <a:lstStyle>
            <a:lvl1pPr algn="r">
              <a:defRPr sz="1200"/>
            </a:lvl1pPr>
          </a:lstStyle>
          <a:p>
            <a:fld id="{5854E098-53A3-4749-A652-317CD54A01A6}" type="slidenum">
              <a:rPr lang="en-US" smtClean="0"/>
              <a:t>‹#›</a:t>
            </a:fld>
            <a:endParaRPr lang="en-US"/>
          </a:p>
        </p:txBody>
      </p:sp>
    </p:spTree>
    <p:extLst>
      <p:ext uri="{BB962C8B-B14F-4D97-AF65-F5344CB8AC3E}">
        <p14:creationId xmlns:p14="http://schemas.microsoft.com/office/powerpoint/2010/main" val="233941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354" tIns="45678" rIns="91354" bIns="45678"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354" tIns="45678" rIns="91354" bIns="45678" rtlCol="0"/>
          <a:lstStyle>
            <a:lvl1pPr algn="r">
              <a:defRPr sz="1200"/>
            </a:lvl1pPr>
          </a:lstStyle>
          <a:p>
            <a:fld id="{A22C3132-CFB6-4C10-B29F-C6941D0E0EB4}" type="datetimeFigureOut">
              <a:rPr lang="en-US" smtClean="0"/>
              <a:t>9/15/2016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354" tIns="45678" rIns="91354" bIns="45678"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354" tIns="45678" rIns="91354" bIns="4567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4"/>
            <a:ext cx="2971800" cy="457200"/>
          </a:xfrm>
          <a:prstGeom prst="rect">
            <a:avLst/>
          </a:prstGeom>
        </p:spPr>
        <p:txBody>
          <a:bodyPr vert="horz" lIns="91354" tIns="45678" rIns="91354" bIns="45678"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4"/>
            <a:ext cx="2971800" cy="457200"/>
          </a:xfrm>
          <a:prstGeom prst="rect">
            <a:avLst/>
          </a:prstGeom>
        </p:spPr>
        <p:txBody>
          <a:bodyPr vert="horz" lIns="91354" tIns="45678" rIns="91354" bIns="45678" rtlCol="0" anchor="b"/>
          <a:lstStyle>
            <a:lvl1pPr algn="r">
              <a:defRPr sz="1200"/>
            </a:lvl1pPr>
          </a:lstStyle>
          <a:p>
            <a:fld id="{336E1D9A-2373-4E9F-A958-F8B527B5A272}" type="slidenum">
              <a:rPr lang="en-US" smtClean="0"/>
              <a:t>‹#›</a:t>
            </a:fld>
            <a:endParaRPr lang="en-US"/>
          </a:p>
        </p:txBody>
      </p:sp>
    </p:spTree>
    <p:extLst>
      <p:ext uri="{BB962C8B-B14F-4D97-AF65-F5344CB8AC3E}">
        <p14:creationId xmlns:p14="http://schemas.microsoft.com/office/powerpoint/2010/main" val="3825487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Objectives for this training:</a:t>
            </a:r>
          </a:p>
          <a:p>
            <a:pPr marL="168223" indent="-168223" defTabSz="897189">
              <a:buFont typeface="Arial" panose="020B0604020202020204" pitchFamily="34" charset="0"/>
              <a:buChar char="•"/>
              <a:defRPr/>
            </a:pPr>
            <a:r>
              <a:rPr lang="en-US" baseline="0" dirty="0" smtClean="0"/>
              <a:t>Introduce the types of program income and how they affect award budgets, spending</a:t>
            </a:r>
          </a:p>
          <a:p>
            <a:pPr marL="168223" indent="-168223" defTabSz="897189">
              <a:buFont typeface="Arial" panose="020B0604020202020204" pitchFamily="34" charset="0"/>
              <a:buChar char="•"/>
              <a:defRPr/>
            </a:pPr>
            <a:r>
              <a:rPr lang="en-US" baseline="0" dirty="0" smtClean="0"/>
              <a:t>Cover how to budget for and manage program income</a:t>
            </a:r>
          </a:p>
          <a:p>
            <a:pPr marL="168223" indent="-168223">
              <a:buFont typeface="Arial" panose="020B0604020202020204" pitchFamily="34" charset="0"/>
              <a:buChar char="•"/>
            </a:pPr>
            <a:r>
              <a:rPr lang="en-US" dirty="0" smtClean="0"/>
              <a:t>Provide managers with the information, tools needed to train their staff</a:t>
            </a:r>
          </a:p>
        </p:txBody>
      </p:sp>
      <p:sp>
        <p:nvSpPr>
          <p:cNvPr id="4" name="Slide Number Placeholder 3"/>
          <p:cNvSpPr>
            <a:spLocks noGrp="1"/>
          </p:cNvSpPr>
          <p:nvPr>
            <p:ph type="sldNum" sz="quarter" idx="10"/>
          </p:nvPr>
        </p:nvSpPr>
        <p:spPr/>
        <p:txBody>
          <a:bodyPr/>
          <a:lstStyle/>
          <a:p>
            <a:fld id="{336E1D9A-2373-4E9F-A958-F8B527B5A272}" type="slidenum">
              <a:rPr lang="en-US" smtClean="0"/>
              <a:t>1</a:t>
            </a:fld>
            <a:endParaRPr lang="en-US"/>
          </a:p>
        </p:txBody>
      </p:sp>
    </p:spTree>
    <p:extLst>
      <p:ext uri="{BB962C8B-B14F-4D97-AF65-F5344CB8AC3E}">
        <p14:creationId xmlns:p14="http://schemas.microsoft.com/office/powerpoint/2010/main" val="34688805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143">
              <a:defRPr/>
            </a:pPr>
            <a:endParaRPr lang="en-US" baseline="0" dirty="0" smtClean="0"/>
          </a:p>
          <a:p>
            <a:pPr defTabSz="914143">
              <a:defRPr/>
            </a:pPr>
            <a:endParaRPr lang="en-US" baseline="0" dirty="0" smtClean="0"/>
          </a:p>
        </p:txBody>
      </p:sp>
      <p:sp>
        <p:nvSpPr>
          <p:cNvPr id="4" name="Slide Number Placeholder 3"/>
          <p:cNvSpPr>
            <a:spLocks noGrp="1"/>
          </p:cNvSpPr>
          <p:nvPr>
            <p:ph type="sldNum" sz="quarter" idx="10"/>
          </p:nvPr>
        </p:nvSpPr>
        <p:spPr/>
        <p:txBody>
          <a:bodyPr/>
          <a:lstStyle/>
          <a:p>
            <a:fld id="{336E1D9A-2373-4E9F-A958-F8B527B5A272}" type="slidenum">
              <a:rPr lang="en-US" smtClean="0"/>
              <a:t>10</a:t>
            </a:fld>
            <a:endParaRPr lang="en-US"/>
          </a:p>
        </p:txBody>
      </p:sp>
    </p:spTree>
    <p:extLst>
      <p:ext uri="{BB962C8B-B14F-4D97-AF65-F5344CB8AC3E}">
        <p14:creationId xmlns:p14="http://schemas.microsoft.com/office/powerpoint/2010/main" val="37995017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143">
              <a:defRPr/>
            </a:pPr>
            <a:endParaRPr lang="en-US" baseline="0" dirty="0" smtClean="0"/>
          </a:p>
          <a:p>
            <a:pPr defTabSz="914143">
              <a:defRPr/>
            </a:pPr>
            <a:endParaRPr lang="en-US" baseline="0" dirty="0" smtClean="0"/>
          </a:p>
        </p:txBody>
      </p:sp>
      <p:sp>
        <p:nvSpPr>
          <p:cNvPr id="4" name="Slide Number Placeholder 3"/>
          <p:cNvSpPr>
            <a:spLocks noGrp="1"/>
          </p:cNvSpPr>
          <p:nvPr>
            <p:ph type="sldNum" sz="quarter" idx="10"/>
          </p:nvPr>
        </p:nvSpPr>
        <p:spPr/>
        <p:txBody>
          <a:bodyPr/>
          <a:lstStyle/>
          <a:p>
            <a:fld id="{336E1D9A-2373-4E9F-A958-F8B527B5A272}" type="slidenum">
              <a:rPr lang="en-US" smtClean="0"/>
              <a:t>11</a:t>
            </a:fld>
            <a:endParaRPr lang="en-US"/>
          </a:p>
        </p:txBody>
      </p:sp>
    </p:spTree>
    <p:extLst>
      <p:ext uri="{BB962C8B-B14F-4D97-AF65-F5344CB8AC3E}">
        <p14:creationId xmlns:p14="http://schemas.microsoft.com/office/powerpoint/2010/main" val="37995017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143">
              <a:defRPr/>
            </a:pPr>
            <a:endParaRPr lang="en-US" baseline="0" dirty="0" smtClean="0"/>
          </a:p>
          <a:p>
            <a:pPr defTabSz="914143">
              <a:defRPr/>
            </a:pPr>
            <a:endParaRPr lang="en-US" baseline="0" dirty="0" smtClean="0"/>
          </a:p>
        </p:txBody>
      </p:sp>
      <p:sp>
        <p:nvSpPr>
          <p:cNvPr id="4" name="Slide Number Placeholder 3"/>
          <p:cNvSpPr>
            <a:spLocks noGrp="1"/>
          </p:cNvSpPr>
          <p:nvPr>
            <p:ph type="sldNum" sz="quarter" idx="10"/>
          </p:nvPr>
        </p:nvSpPr>
        <p:spPr/>
        <p:txBody>
          <a:bodyPr/>
          <a:lstStyle/>
          <a:p>
            <a:fld id="{336E1D9A-2373-4E9F-A958-F8B527B5A272}" type="slidenum">
              <a:rPr lang="en-US" smtClean="0"/>
              <a:t>12</a:t>
            </a:fld>
            <a:endParaRPr lang="en-US"/>
          </a:p>
        </p:txBody>
      </p:sp>
    </p:spTree>
    <p:extLst>
      <p:ext uri="{BB962C8B-B14F-4D97-AF65-F5344CB8AC3E}">
        <p14:creationId xmlns:p14="http://schemas.microsoft.com/office/powerpoint/2010/main" val="37995017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143">
              <a:defRPr/>
            </a:pPr>
            <a:endParaRPr lang="en-US" baseline="0" dirty="0" smtClean="0"/>
          </a:p>
          <a:p>
            <a:pPr defTabSz="914143">
              <a:defRPr/>
            </a:pPr>
            <a:endParaRPr lang="en-US" baseline="0" dirty="0" smtClean="0"/>
          </a:p>
        </p:txBody>
      </p:sp>
      <p:sp>
        <p:nvSpPr>
          <p:cNvPr id="4" name="Slide Number Placeholder 3"/>
          <p:cNvSpPr>
            <a:spLocks noGrp="1"/>
          </p:cNvSpPr>
          <p:nvPr>
            <p:ph type="sldNum" sz="quarter" idx="10"/>
          </p:nvPr>
        </p:nvSpPr>
        <p:spPr/>
        <p:txBody>
          <a:bodyPr/>
          <a:lstStyle/>
          <a:p>
            <a:fld id="{336E1D9A-2373-4E9F-A958-F8B527B5A272}" type="slidenum">
              <a:rPr lang="en-US" smtClean="0"/>
              <a:t>13</a:t>
            </a:fld>
            <a:endParaRPr lang="en-US"/>
          </a:p>
        </p:txBody>
      </p:sp>
    </p:spTree>
    <p:extLst>
      <p:ext uri="{BB962C8B-B14F-4D97-AF65-F5344CB8AC3E}">
        <p14:creationId xmlns:p14="http://schemas.microsoft.com/office/powerpoint/2010/main" val="37995017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143">
              <a:defRPr/>
            </a:pPr>
            <a:endParaRPr lang="en-US" baseline="0" dirty="0" smtClean="0"/>
          </a:p>
          <a:p>
            <a:pPr defTabSz="914143">
              <a:defRPr/>
            </a:pPr>
            <a:endParaRPr lang="en-US" baseline="0" dirty="0" smtClean="0"/>
          </a:p>
        </p:txBody>
      </p:sp>
      <p:sp>
        <p:nvSpPr>
          <p:cNvPr id="4" name="Slide Number Placeholder 3"/>
          <p:cNvSpPr>
            <a:spLocks noGrp="1"/>
          </p:cNvSpPr>
          <p:nvPr>
            <p:ph type="sldNum" sz="quarter" idx="10"/>
          </p:nvPr>
        </p:nvSpPr>
        <p:spPr/>
        <p:txBody>
          <a:bodyPr/>
          <a:lstStyle/>
          <a:p>
            <a:fld id="{336E1D9A-2373-4E9F-A958-F8B527B5A272}" type="slidenum">
              <a:rPr lang="en-US" smtClean="0"/>
              <a:t>14</a:t>
            </a:fld>
            <a:endParaRPr lang="en-US"/>
          </a:p>
        </p:txBody>
      </p:sp>
    </p:spTree>
    <p:extLst>
      <p:ext uri="{BB962C8B-B14F-4D97-AF65-F5344CB8AC3E}">
        <p14:creationId xmlns:p14="http://schemas.microsoft.com/office/powerpoint/2010/main" val="37995017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96840">
              <a:defRPr/>
            </a:pPr>
            <a:endParaRPr lang="en-US" dirty="0"/>
          </a:p>
        </p:txBody>
      </p:sp>
    </p:spTree>
    <p:extLst>
      <p:ext uri="{BB962C8B-B14F-4D97-AF65-F5344CB8AC3E}">
        <p14:creationId xmlns:p14="http://schemas.microsoft.com/office/powerpoint/2010/main" val="4167916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143">
              <a:defRPr/>
            </a:pPr>
            <a:endParaRPr lang="en-US" baseline="0" dirty="0" smtClean="0"/>
          </a:p>
        </p:txBody>
      </p:sp>
      <p:sp>
        <p:nvSpPr>
          <p:cNvPr id="4" name="Slide Number Placeholder 3"/>
          <p:cNvSpPr>
            <a:spLocks noGrp="1"/>
          </p:cNvSpPr>
          <p:nvPr>
            <p:ph type="sldNum" sz="quarter" idx="10"/>
          </p:nvPr>
        </p:nvSpPr>
        <p:spPr/>
        <p:txBody>
          <a:bodyPr/>
          <a:lstStyle/>
          <a:p>
            <a:fld id="{336E1D9A-2373-4E9F-A958-F8B527B5A272}" type="slidenum">
              <a:rPr lang="en-US" smtClean="0"/>
              <a:t>2</a:t>
            </a:fld>
            <a:endParaRPr lang="en-US"/>
          </a:p>
        </p:txBody>
      </p:sp>
    </p:spTree>
    <p:extLst>
      <p:ext uri="{BB962C8B-B14F-4D97-AF65-F5344CB8AC3E}">
        <p14:creationId xmlns:p14="http://schemas.microsoft.com/office/powerpoint/2010/main" val="37995017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143" rtl="0" eaLnBrk="1" fontAlgn="auto" latinLnBrk="0" hangingPunct="1">
              <a:lnSpc>
                <a:spcPct val="100000"/>
              </a:lnSpc>
              <a:spcBef>
                <a:spcPts val="0"/>
              </a:spcBef>
              <a:spcAft>
                <a:spcPts val="0"/>
              </a:spcAft>
              <a:buClrTx/>
              <a:buSzTx/>
              <a:buFontTx/>
              <a:buNone/>
              <a:tabLst/>
              <a:defRPr/>
            </a:pPr>
            <a:r>
              <a:rPr lang="en-US" baseline="0" dirty="0" smtClean="0"/>
              <a:t>Even if program income was not originally anticipated and noted in the proposal documents, it is part of the award funds and must be reported to the sponsor and used according to sponsor requirements. </a:t>
            </a:r>
          </a:p>
          <a:p>
            <a:pPr defTabSz="914143">
              <a:defRPr/>
            </a:pPr>
            <a:endParaRPr lang="en-US" baseline="0" dirty="0" smtClean="0"/>
          </a:p>
          <a:p>
            <a:pPr defTabSz="914143">
              <a:defRPr/>
            </a:pPr>
            <a:endParaRPr lang="en-US" baseline="0" dirty="0" smtClean="0"/>
          </a:p>
        </p:txBody>
      </p:sp>
      <p:sp>
        <p:nvSpPr>
          <p:cNvPr id="4" name="Slide Number Placeholder 3"/>
          <p:cNvSpPr>
            <a:spLocks noGrp="1"/>
          </p:cNvSpPr>
          <p:nvPr>
            <p:ph type="sldNum" sz="quarter" idx="10"/>
          </p:nvPr>
        </p:nvSpPr>
        <p:spPr/>
        <p:txBody>
          <a:bodyPr/>
          <a:lstStyle/>
          <a:p>
            <a:fld id="{336E1D9A-2373-4E9F-A958-F8B527B5A272}" type="slidenum">
              <a:rPr lang="en-US" smtClean="0"/>
              <a:t>3</a:t>
            </a:fld>
            <a:endParaRPr lang="en-US"/>
          </a:p>
        </p:txBody>
      </p:sp>
    </p:spTree>
    <p:extLst>
      <p:ext uri="{BB962C8B-B14F-4D97-AF65-F5344CB8AC3E}">
        <p14:creationId xmlns:p14="http://schemas.microsoft.com/office/powerpoint/2010/main" val="37995017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143">
              <a:defRPr/>
            </a:pPr>
            <a:r>
              <a:rPr lang="en-US" baseline="0" dirty="0" smtClean="0"/>
              <a:t>It’s important to know the sponsor’s requirements, as this affect how the sponsor is invoiced, and may affect the PI’s authority to spend on the award. </a:t>
            </a:r>
          </a:p>
          <a:p>
            <a:pPr defTabSz="914143">
              <a:defRPr/>
            </a:pPr>
            <a:endParaRPr lang="en-US" baseline="0" dirty="0" smtClean="0"/>
          </a:p>
          <a:p>
            <a:pPr defTabSz="914143">
              <a:defRPr/>
            </a:pPr>
            <a:r>
              <a:rPr lang="en-US" baseline="0" dirty="0" smtClean="0"/>
              <a:t>[in each of the following examples, we’ll apply $10,000 of net program income…]</a:t>
            </a:r>
          </a:p>
        </p:txBody>
      </p:sp>
      <p:sp>
        <p:nvSpPr>
          <p:cNvPr id="4" name="Slide Number Placeholder 3"/>
          <p:cNvSpPr>
            <a:spLocks noGrp="1"/>
          </p:cNvSpPr>
          <p:nvPr>
            <p:ph type="sldNum" sz="quarter" idx="10"/>
          </p:nvPr>
        </p:nvSpPr>
        <p:spPr/>
        <p:txBody>
          <a:bodyPr/>
          <a:lstStyle/>
          <a:p>
            <a:fld id="{336E1D9A-2373-4E9F-A958-F8B527B5A272}" type="slidenum">
              <a:rPr lang="en-US" smtClean="0"/>
              <a:t>4</a:t>
            </a:fld>
            <a:endParaRPr lang="en-US"/>
          </a:p>
        </p:txBody>
      </p:sp>
    </p:spTree>
    <p:extLst>
      <p:ext uri="{BB962C8B-B14F-4D97-AF65-F5344CB8AC3E}">
        <p14:creationId xmlns:p14="http://schemas.microsoft.com/office/powerpoint/2010/main" val="37995017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143">
              <a:defRPr/>
            </a:pPr>
            <a:r>
              <a:rPr lang="en-US" baseline="0" dirty="0" smtClean="0"/>
              <a:t>Typically, </a:t>
            </a:r>
            <a:r>
              <a:rPr lang="en-US" dirty="0"/>
              <a:t>program income generated by research awards follow the additive method, which increases the award’s total budget. </a:t>
            </a:r>
            <a:endParaRPr lang="en-US" baseline="0" dirty="0" smtClean="0"/>
          </a:p>
          <a:p>
            <a:pPr defTabSz="914143">
              <a:defRPr/>
            </a:pPr>
            <a:endParaRPr lang="en-US" baseline="0" dirty="0" smtClean="0"/>
          </a:p>
        </p:txBody>
      </p:sp>
      <p:sp>
        <p:nvSpPr>
          <p:cNvPr id="4" name="Slide Number Placeholder 3"/>
          <p:cNvSpPr>
            <a:spLocks noGrp="1"/>
          </p:cNvSpPr>
          <p:nvPr>
            <p:ph type="sldNum" sz="quarter" idx="10"/>
          </p:nvPr>
        </p:nvSpPr>
        <p:spPr/>
        <p:txBody>
          <a:bodyPr/>
          <a:lstStyle/>
          <a:p>
            <a:fld id="{336E1D9A-2373-4E9F-A958-F8B527B5A272}" type="slidenum">
              <a:rPr lang="en-US" smtClean="0"/>
              <a:t>5</a:t>
            </a:fld>
            <a:endParaRPr lang="en-US"/>
          </a:p>
        </p:txBody>
      </p:sp>
    </p:spTree>
    <p:extLst>
      <p:ext uri="{BB962C8B-B14F-4D97-AF65-F5344CB8AC3E}">
        <p14:creationId xmlns:p14="http://schemas.microsoft.com/office/powerpoint/2010/main" val="37995017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143">
              <a:defRPr/>
            </a:pPr>
            <a:r>
              <a:rPr lang="en-US" baseline="0" dirty="0" smtClean="0"/>
              <a:t>Typically, </a:t>
            </a:r>
            <a:r>
              <a:rPr lang="en-US" dirty="0"/>
              <a:t>program income generated by non-research awards follow the deductive method, which reduces the sponsor’s commitment but does not change the award’s total budget. </a:t>
            </a:r>
            <a:endParaRPr lang="en-US" baseline="0" dirty="0" smtClean="0"/>
          </a:p>
          <a:p>
            <a:pPr defTabSz="914143">
              <a:defRPr/>
            </a:pPr>
            <a:endParaRPr lang="en-US" baseline="0" dirty="0" smtClean="0"/>
          </a:p>
          <a:p>
            <a:pPr defTabSz="914143">
              <a:defRPr/>
            </a:pPr>
            <a:endParaRPr lang="en-US" baseline="0" dirty="0" smtClean="0"/>
          </a:p>
        </p:txBody>
      </p:sp>
      <p:sp>
        <p:nvSpPr>
          <p:cNvPr id="4" name="Slide Number Placeholder 3"/>
          <p:cNvSpPr>
            <a:spLocks noGrp="1"/>
          </p:cNvSpPr>
          <p:nvPr>
            <p:ph type="sldNum" sz="quarter" idx="10"/>
          </p:nvPr>
        </p:nvSpPr>
        <p:spPr/>
        <p:txBody>
          <a:bodyPr/>
          <a:lstStyle/>
          <a:p>
            <a:fld id="{336E1D9A-2373-4E9F-A958-F8B527B5A272}" type="slidenum">
              <a:rPr lang="en-US" smtClean="0"/>
              <a:t>6</a:t>
            </a:fld>
            <a:endParaRPr lang="en-US"/>
          </a:p>
        </p:txBody>
      </p:sp>
    </p:spTree>
    <p:extLst>
      <p:ext uri="{BB962C8B-B14F-4D97-AF65-F5344CB8AC3E}">
        <p14:creationId xmlns:p14="http://schemas.microsoft.com/office/powerpoint/2010/main" val="37995017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143">
              <a:defRPr/>
            </a:pPr>
            <a:r>
              <a:rPr lang="en-US" baseline="0" dirty="0" smtClean="0"/>
              <a:t>Matching Program Income does not change the total cost sharing amount, rather, it changes how that commitment is funded.</a:t>
            </a:r>
          </a:p>
        </p:txBody>
      </p:sp>
      <p:sp>
        <p:nvSpPr>
          <p:cNvPr id="4" name="Slide Number Placeholder 3"/>
          <p:cNvSpPr>
            <a:spLocks noGrp="1"/>
          </p:cNvSpPr>
          <p:nvPr>
            <p:ph type="sldNum" sz="quarter" idx="10"/>
          </p:nvPr>
        </p:nvSpPr>
        <p:spPr/>
        <p:txBody>
          <a:bodyPr/>
          <a:lstStyle/>
          <a:p>
            <a:fld id="{336E1D9A-2373-4E9F-A958-F8B527B5A272}" type="slidenum">
              <a:rPr lang="en-US" smtClean="0"/>
              <a:t>7</a:t>
            </a:fld>
            <a:endParaRPr lang="en-US"/>
          </a:p>
        </p:txBody>
      </p:sp>
    </p:spTree>
    <p:extLst>
      <p:ext uri="{BB962C8B-B14F-4D97-AF65-F5344CB8AC3E}">
        <p14:creationId xmlns:p14="http://schemas.microsoft.com/office/powerpoint/2010/main" val="37995017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143">
              <a:defRPr/>
            </a:pPr>
            <a:r>
              <a:rPr lang="en-US" dirty="0"/>
              <a:t>Some National Institute of Health (NIH) awards may require using the add/deduct method of program income accounting</a:t>
            </a:r>
            <a:endParaRPr lang="en-US" baseline="0" dirty="0" smtClean="0"/>
          </a:p>
          <a:p>
            <a:pPr defTabSz="914143">
              <a:defRPr/>
            </a:pPr>
            <a:endParaRPr lang="en-US" baseline="0" dirty="0" smtClean="0"/>
          </a:p>
        </p:txBody>
      </p:sp>
      <p:sp>
        <p:nvSpPr>
          <p:cNvPr id="4" name="Slide Number Placeholder 3"/>
          <p:cNvSpPr>
            <a:spLocks noGrp="1"/>
          </p:cNvSpPr>
          <p:nvPr>
            <p:ph type="sldNum" sz="quarter" idx="10"/>
          </p:nvPr>
        </p:nvSpPr>
        <p:spPr/>
        <p:txBody>
          <a:bodyPr/>
          <a:lstStyle/>
          <a:p>
            <a:fld id="{336E1D9A-2373-4E9F-A958-F8B527B5A272}" type="slidenum">
              <a:rPr lang="en-US" smtClean="0"/>
              <a:t>8</a:t>
            </a:fld>
            <a:endParaRPr lang="en-US"/>
          </a:p>
        </p:txBody>
      </p:sp>
    </p:spTree>
    <p:extLst>
      <p:ext uri="{BB962C8B-B14F-4D97-AF65-F5344CB8AC3E}">
        <p14:creationId xmlns:p14="http://schemas.microsoft.com/office/powerpoint/2010/main" val="37995017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143">
              <a:defRPr/>
            </a:pPr>
            <a:r>
              <a:rPr lang="en-US" baseline="0" dirty="0" smtClean="0"/>
              <a:t>It’s critical that you inform CGA as soon as the income opportunity is identified – don’t wait for the income to be earned.</a:t>
            </a:r>
          </a:p>
          <a:p>
            <a:pPr defTabSz="914143">
              <a:defRPr/>
            </a:pPr>
            <a:endParaRPr lang="en-US" baseline="0" dirty="0" smtClean="0"/>
          </a:p>
        </p:txBody>
      </p:sp>
      <p:sp>
        <p:nvSpPr>
          <p:cNvPr id="4" name="Slide Number Placeholder 3"/>
          <p:cNvSpPr>
            <a:spLocks noGrp="1"/>
          </p:cNvSpPr>
          <p:nvPr>
            <p:ph type="sldNum" sz="quarter" idx="10"/>
          </p:nvPr>
        </p:nvSpPr>
        <p:spPr/>
        <p:txBody>
          <a:bodyPr/>
          <a:lstStyle/>
          <a:p>
            <a:fld id="{336E1D9A-2373-4E9F-A958-F8B527B5A272}" type="slidenum">
              <a:rPr lang="en-US" smtClean="0"/>
              <a:t>9</a:t>
            </a:fld>
            <a:endParaRPr lang="en-US"/>
          </a:p>
        </p:txBody>
      </p:sp>
    </p:spTree>
    <p:extLst>
      <p:ext uri="{BB962C8B-B14F-4D97-AF65-F5344CB8AC3E}">
        <p14:creationId xmlns:p14="http://schemas.microsoft.com/office/powerpoint/2010/main" val="37995017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1" y="1760958"/>
            <a:ext cx="6813884" cy="1639468"/>
          </a:xfrm>
          <a:prstGeom prst="rect">
            <a:avLst/>
          </a:prstGeom>
        </p:spPr>
        <p:txBody>
          <a:bodyPr>
            <a:noAutofit/>
          </a:bodyPr>
          <a:lstStyle>
            <a:lvl1pPr algn="l">
              <a:defRPr sz="5000">
                <a:solidFill>
                  <a:srgbClr val="E09E19"/>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3511884"/>
            <a:ext cx="6400800" cy="1113590"/>
          </a:xfrm>
          <a:prstGeom prst="rect">
            <a:avLst/>
          </a:prstGeom>
        </p:spPr>
        <p:txBody>
          <a:bodyPr/>
          <a:lstStyle>
            <a:lvl1pPr marL="0" indent="0" algn="l">
              <a:buNone/>
              <a:defRPr>
                <a:solidFill>
                  <a:srgbClr val="00326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690539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513" y="1509993"/>
            <a:ext cx="4186671" cy="4454338"/>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729" y="1509993"/>
            <a:ext cx="4186671" cy="4454338"/>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42000448"/>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491" y="274544"/>
            <a:ext cx="8229023"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490" y="1535206"/>
            <a:ext cx="4039465" cy="640136"/>
          </a:xfrm>
        </p:spPr>
        <p:txBody>
          <a:bodyPr anchor="b"/>
          <a:lstStyle>
            <a:lvl1pPr marL="0" indent="0">
              <a:buNone/>
              <a:defRPr sz="2200" b="1"/>
            </a:lvl1pPr>
            <a:lvl2pPr marL="410243" indent="0">
              <a:buNone/>
              <a:defRPr sz="1800" b="1"/>
            </a:lvl2pPr>
            <a:lvl3pPr marL="820487" indent="0">
              <a:buNone/>
              <a:defRPr sz="1600" b="1"/>
            </a:lvl3pPr>
            <a:lvl4pPr marL="1230730" indent="0">
              <a:buNone/>
              <a:defRPr sz="1400" b="1"/>
            </a:lvl4pPr>
            <a:lvl5pPr marL="1640973" indent="0">
              <a:buNone/>
              <a:defRPr sz="1400" b="1"/>
            </a:lvl5pPr>
            <a:lvl6pPr marL="2051216" indent="0">
              <a:buNone/>
              <a:defRPr sz="1400" b="1"/>
            </a:lvl6pPr>
            <a:lvl7pPr marL="2461461" indent="0">
              <a:buNone/>
              <a:defRPr sz="1400" b="1"/>
            </a:lvl7pPr>
            <a:lvl8pPr marL="2871703" indent="0">
              <a:buNone/>
              <a:defRPr sz="1400" b="1"/>
            </a:lvl8pPr>
            <a:lvl9pPr marL="3281946" indent="0">
              <a:buNone/>
              <a:defRPr sz="1400" b="1"/>
            </a:lvl9pPr>
          </a:lstStyle>
          <a:p>
            <a:pPr lvl="0"/>
            <a:r>
              <a:rPr lang="en-US" smtClean="0"/>
              <a:t>Click to edit Master text styles</a:t>
            </a:r>
          </a:p>
        </p:txBody>
      </p:sp>
      <p:sp>
        <p:nvSpPr>
          <p:cNvPr id="4" name="Content Placeholder 3"/>
          <p:cNvSpPr>
            <a:spLocks noGrp="1"/>
          </p:cNvSpPr>
          <p:nvPr>
            <p:ph sz="half" idx="2"/>
          </p:nvPr>
        </p:nvSpPr>
        <p:spPr>
          <a:xfrm>
            <a:off x="457490" y="2175344"/>
            <a:ext cx="4039465" cy="3951474"/>
          </a:xfrm>
        </p:spPr>
        <p:txBody>
          <a:bodyPr/>
          <a:lstStyle>
            <a:lvl1pPr>
              <a:defRPr sz="22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604" y="1535206"/>
            <a:ext cx="4040909" cy="640136"/>
          </a:xfrm>
        </p:spPr>
        <p:txBody>
          <a:bodyPr anchor="b"/>
          <a:lstStyle>
            <a:lvl1pPr marL="0" indent="0">
              <a:buNone/>
              <a:defRPr sz="2200" b="1"/>
            </a:lvl1pPr>
            <a:lvl2pPr marL="410243" indent="0">
              <a:buNone/>
              <a:defRPr sz="1800" b="1"/>
            </a:lvl2pPr>
            <a:lvl3pPr marL="820487" indent="0">
              <a:buNone/>
              <a:defRPr sz="1600" b="1"/>
            </a:lvl3pPr>
            <a:lvl4pPr marL="1230730" indent="0">
              <a:buNone/>
              <a:defRPr sz="1400" b="1"/>
            </a:lvl4pPr>
            <a:lvl5pPr marL="1640973" indent="0">
              <a:buNone/>
              <a:defRPr sz="1400" b="1"/>
            </a:lvl5pPr>
            <a:lvl6pPr marL="2051216" indent="0">
              <a:buNone/>
              <a:defRPr sz="1400" b="1"/>
            </a:lvl6pPr>
            <a:lvl7pPr marL="2461461" indent="0">
              <a:buNone/>
              <a:defRPr sz="1400" b="1"/>
            </a:lvl7pPr>
            <a:lvl8pPr marL="2871703" indent="0">
              <a:buNone/>
              <a:defRPr sz="1400" b="1"/>
            </a:lvl8pPr>
            <a:lvl9pPr marL="3281946" indent="0">
              <a:buNone/>
              <a:defRPr sz="1400" b="1"/>
            </a:lvl9pPr>
          </a:lstStyle>
          <a:p>
            <a:pPr lvl="0"/>
            <a:r>
              <a:rPr lang="en-US" smtClean="0"/>
              <a:t>Click to edit Master text styles</a:t>
            </a:r>
          </a:p>
        </p:txBody>
      </p:sp>
      <p:sp>
        <p:nvSpPr>
          <p:cNvPr id="6" name="Content Placeholder 5"/>
          <p:cNvSpPr>
            <a:spLocks noGrp="1"/>
          </p:cNvSpPr>
          <p:nvPr>
            <p:ph sz="quarter" idx="4"/>
          </p:nvPr>
        </p:nvSpPr>
        <p:spPr>
          <a:xfrm>
            <a:off x="4645604" y="2175344"/>
            <a:ext cx="4040909" cy="3951474"/>
          </a:xfrm>
        </p:spPr>
        <p:txBody>
          <a:bodyPr/>
          <a:lstStyle>
            <a:lvl1pPr>
              <a:defRPr sz="22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44377150"/>
      </p:ext>
    </p:extLst>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897265388"/>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58587622"/>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491" y="273145"/>
            <a:ext cx="3007591" cy="1162610"/>
          </a:xfrm>
        </p:spPr>
        <p:txBody>
          <a:bodyPr anchor="b"/>
          <a:lstStyle>
            <a:lvl1pPr algn="l">
              <a:defRPr sz="1800" b="1"/>
            </a:lvl1pPr>
          </a:lstStyle>
          <a:p>
            <a:r>
              <a:rPr lang="en-US" smtClean="0"/>
              <a:t>Click to edit Master title style</a:t>
            </a:r>
            <a:endParaRPr lang="en-US"/>
          </a:p>
        </p:txBody>
      </p:sp>
      <p:sp>
        <p:nvSpPr>
          <p:cNvPr id="3" name="Content Placeholder 2"/>
          <p:cNvSpPr>
            <a:spLocks noGrp="1"/>
          </p:cNvSpPr>
          <p:nvPr>
            <p:ph idx="1"/>
          </p:nvPr>
        </p:nvSpPr>
        <p:spPr>
          <a:xfrm>
            <a:off x="3574762" y="273144"/>
            <a:ext cx="5111751" cy="5853672"/>
          </a:xfrm>
        </p:spPr>
        <p:txBody>
          <a:bodyPr/>
          <a:lstStyle>
            <a:lvl1pPr>
              <a:defRPr sz="2900"/>
            </a:lvl1pPr>
            <a:lvl2pPr>
              <a:defRPr sz="2500"/>
            </a:lvl2pPr>
            <a:lvl3pPr>
              <a:defRPr sz="22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491" y="1435755"/>
            <a:ext cx="3007591" cy="4691062"/>
          </a:xfrm>
        </p:spPr>
        <p:txBody>
          <a:bodyPr/>
          <a:lstStyle>
            <a:lvl1pPr marL="0" indent="0">
              <a:buNone/>
              <a:defRPr sz="1300"/>
            </a:lvl1pPr>
            <a:lvl2pPr marL="410243" indent="0">
              <a:buNone/>
              <a:defRPr sz="1100"/>
            </a:lvl2pPr>
            <a:lvl3pPr marL="820487" indent="0">
              <a:buNone/>
              <a:defRPr sz="900"/>
            </a:lvl3pPr>
            <a:lvl4pPr marL="1230730" indent="0">
              <a:buNone/>
              <a:defRPr sz="800"/>
            </a:lvl4pPr>
            <a:lvl5pPr marL="1640973" indent="0">
              <a:buNone/>
              <a:defRPr sz="800"/>
            </a:lvl5pPr>
            <a:lvl6pPr marL="2051216" indent="0">
              <a:buNone/>
              <a:defRPr sz="800"/>
            </a:lvl6pPr>
            <a:lvl7pPr marL="2461461" indent="0">
              <a:buNone/>
              <a:defRPr sz="800"/>
            </a:lvl7pPr>
            <a:lvl8pPr marL="2871703" indent="0">
              <a:buNone/>
              <a:defRPr sz="800"/>
            </a:lvl8pPr>
            <a:lvl9pPr marL="3281946" indent="0">
              <a:buNone/>
              <a:defRPr sz="800"/>
            </a:lvl9pPr>
          </a:lstStyle>
          <a:p>
            <a:pPr lvl="0"/>
            <a:r>
              <a:rPr lang="en-US" smtClean="0"/>
              <a:t>Click to edit Master text styles</a:t>
            </a:r>
          </a:p>
        </p:txBody>
      </p:sp>
    </p:spTree>
    <p:extLst>
      <p:ext uri="{BB962C8B-B14F-4D97-AF65-F5344CB8AC3E}">
        <p14:creationId xmlns:p14="http://schemas.microsoft.com/office/powerpoint/2010/main" val="1545607343"/>
      </p:ext>
    </p:extLst>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434" y="4800323"/>
            <a:ext cx="5486977" cy="567297"/>
          </a:xfrm>
        </p:spPr>
        <p:txBody>
          <a:bodyPr anchor="b"/>
          <a:lstStyle>
            <a:lvl1pPr algn="l">
              <a:defRPr sz="1800" b="1"/>
            </a:lvl1pPr>
          </a:lstStyle>
          <a:p>
            <a:r>
              <a:rPr lang="en-US" smtClean="0"/>
              <a:t>Click to edit Master title style</a:t>
            </a:r>
            <a:endParaRPr lang="en-US"/>
          </a:p>
        </p:txBody>
      </p:sp>
      <p:sp>
        <p:nvSpPr>
          <p:cNvPr id="3" name="Picture Placeholder 2"/>
          <p:cNvSpPr>
            <a:spLocks noGrp="1"/>
          </p:cNvSpPr>
          <p:nvPr>
            <p:ph type="pic" idx="1"/>
          </p:nvPr>
        </p:nvSpPr>
        <p:spPr>
          <a:xfrm>
            <a:off x="1792434" y="612123"/>
            <a:ext cx="5486977" cy="4115360"/>
          </a:xfrm>
        </p:spPr>
        <p:txBody>
          <a:bodyPr/>
          <a:lstStyle>
            <a:lvl1pPr marL="0" indent="0">
              <a:buNone/>
              <a:defRPr sz="2900"/>
            </a:lvl1pPr>
            <a:lvl2pPr marL="410243" indent="0">
              <a:buNone/>
              <a:defRPr sz="2500"/>
            </a:lvl2pPr>
            <a:lvl3pPr marL="820487" indent="0">
              <a:buNone/>
              <a:defRPr sz="2200"/>
            </a:lvl3pPr>
            <a:lvl4pPr marL="1230730" indent="0">
              <a:buNone/>
              <a:defRPr sz="1800"/>
            </a:lvl4pPr>
            <a:lvl5pPr marL="1640973" indent="0">
              <a:buNone/>
              <a:defRPr sz="1800"/>
            </a:lvl5pPr>
            <a:lvl6pPr marL="2051216" indent="0">
              <a:buNone/>
              <a:defRPr sz="1800"/>
            </a:lvl6pPr>
            <a:lvl7pPr marL="2461461" indent="0">
              <a:buNone/>
              <a:defRPr sz="1800"/>
            </a:lvl7pPr>
            <a:lvl8pPr marL="2871703" indent="0">
              <a:buNone/>
              <a:defRPr sz="1800"/>
            </a:lvl8pPr>
            <a:lvl9pPr marL="3281946" indent="0">
              <a:buNone/>
              <a:defRPr sz="1800"/>
            </a:lvl9pPr>
          </a:lstStyle>
          <a:p>
            <a:pPr lvl="0"/>
            <a:endParaRPr lang="en-US" noProof="0" dirty="0"/>
          </a:p>
        </p:txBody>
      </p:sp>
      <p:sp>
        <p:nvSpPr>
          <p:cNvPr id="4" name="Text Placeholder 3"/>
          <p:cNvSpPr>
            <a:spLocks noGrp="1"/>
          </p:cNvSpPr>
          <p:nvPr>
            <p:ph type="body" sz="half" idx="2"/>
          </p:nvPr>
        </p:nvSpPr>
        <p:spPr>
          <a:xfrm>
            <a:off x="1792434" y="5367618"/>
            <a:ext cx="5486977" cy="804022"/>
          </a:xfrm>
        </p:spPr>
        <p:txBody>
          <a:bodyPr/>
          <a:lstStyle>
            <a:lvl1pPr marL="0" indent="0">
              <a:buNone/>
              <a:defRPr sz="1300"/>
            </a:lvl1pPr>
            <a:lvl2pPr marL="410243" indent="0">
              <a:buNone/>
              <a:defRPr sz="1100"/>
            </a:lvl2pPr>
            <a:lvl3pPr marL="820487" indent="0">
              <a:buNone/>
              <a:defRPr sz="900"/>
            </a:lvl3pPr>
            <a:lvl4pPr marL="1230730" indent="0">
              <a:buNone/>
              <a:defRPr sz="800"/>
            </a:lvl4pPr>
            <a:lvl5pPr marL="1640973" indent="0">
              <a:buNone/>
              <a:defRPr sz="800"/>
            </a:lvl5pPr>
            <a:lvl6pPr marL="2051216" indent="0">
              <a:buNone/>
              <a:defRPr sz="800"/>
            </a:lvl6pPr>
            <a:lvl7pPr marL="2461461" indent="0">
              <a:buNone/>
              <a:defRPr sz="800"/>
            </a:lvl7pPr>
            <a:lvl8pPr marL="2871703" indent="0">
              <a:buNone/>
              <a:defRPr sz="800"/>
            </a:lvl8pPr>
            <a:lvl9pPr marL="3281946" indent="0">
              <a:buNone/>
              <a:defRPr sz="800"/>
            </a:lvl9pPr>
          </a:lstStyle>
          <a:p>
            <a:pPr lvl="0"/>
            <a:r>
              <a:rPr lang="en-US" smtClean="0"/>
              <a:t>Click to edit Master text styles</a:t>
            </a:r>
          </a:p>
        </p:txBody>
      </p:sp>
    </p:spTree>
    <p:extLst>
      <p:ext uri="{BB962C8B-B14F-4D97-AF65-F5344CB8AC3E}">
        <p14:creationId xmlns:p14="http://schemas.microsoft.com/office/powerpoint/2010/main" val="77229357"/>
      </p:ext>
    </p:extLst>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85482359"/>
      </p:ext>
    </p:extLst>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9149" y="152682"/>
            <a:ext cx="2127251" cy="58116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513" y="152682"/>
            <a:ext cx="6246091" cy="58116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80130206"/>
      </p:ext>
    </p:extLst>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1158877" y="152682"/>
            <a:ext cx="7315488" cy="91468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304513" y="1509993"/>
            <a:ext cx="4186671" cy="4454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29729" y="1509993"/>
            <a:ext cx="4186671" cy="4454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01984391"/>
      </p:ext>
    </p:extLst>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Subtitle-Blank">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65760" y="164593"/>
            <a:ext cx="6412230" cy="509778"/>
          </a:xfrm>
          <a:prstGeom prst="rect">
            <a:avLst/>
          </a:prstGeom>
        </p:spPr>
        <p:txBody>
          <a:bodyPr vert="horz"/>
          <a:lstStyle>
            <a:lvl1pPr algn="l">
              <a:defRPr sz="2800" b="1">
                <a:solidFill>
                  <a:schemeClr val="bg1"/>
                </a:solidFill>
                <a:latin typeface="Arial Narrow"/>
                <a:cs typeface="Arial Narrow"/>
              </a:defRPr>
            </a:lvl1pPr>
          </a:lstStyle>
          <a:p>
            <a:r>
              <a:rPr lang="en-US" dirty="0" smtClean="0"/>
              <a:t>Title is Arial Narrow pt. 28</a:t>
            </a:r>
            <a:endParaRPr lang="en-US" dirty="0"/>
          </a:p>
        </p:txBody>
      </p:sp>
      <p:sp>
        <p:nvSpPr>
          <p:cNvPr id="3" name="Subtitle 2"/>
          <p:cNvSpPr>
            <a:spLocks noGrp="1"/>
          </p:cNvSpPr>
          <p:nvPr>
            <p:ph type="subTitle" idx="1" hasCustomPrompt="1"/>
          </p:nvPr>
        </p:nvSpPr>
        <p:spPr>
          <a:xfrm>
            <a:off x="365760" y="676656"/>
            <a:ext cx="6400800" cy="567267"/>
          </a:xfrm>
          <a:prstGeom prst="rect">
            <a:avLst/>
          </a:prstGeom>
        </p:spPr>
        <p:txBody>
          <a:bodyPr vert="horz"/>
          <a:lstStyle>
            <a:lvl1pPr marL="0" indent="0" algn="l">
              <a:buNone/>
              <a:defRPr sz="1600" cap="all" baseline="0">
                <a:solidFill>
                  <a:srgbClr val="FFFFFF"/>
                </a:solidFill>
                <a:latin typeface="Arial Narrow"/>
                <a:cs typeface="Arial Narrow"/>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Subtitle is Arial Narrow, All Caps, pt 16</a:t>
            </a:r>
            <a:endParaRPr lang="en-US" dirty="0"/>
          </a:p>
        </p:txBody>
      </p:sp>
      <p:sp>
        <p:nvSpPr>
          <p:cNvPr id="7" name="Slide Number Placeholder 5"/>
          <p:cNvSpPr>
            <a:spLocks noGrp="1"/>
          </p:cNvSpPr>
          <p:nvPr>
            <p:ph type="sldNum" sz="quarter" idx="4"/>
          </p:nvPr>
        </p:nvSpPr>
        <p:spPr>
          <a:xfrm>
            <a:off x="8726505" y="6497436"/>
            <a:ext cx="290509" cy="286806"/>
          </a:xfrm>
          <a:prstGeom prst="rect">
            <a:avLst/>
          </a:prstGeom>
        </p:spPr>
        <p:txBody>
          <a:bodyPr vert="horz" wrap="square" lIns="91440" tIns="45720" rIns="91440" bIns="45720" numCol="1" anchor="ctr" anchorCtr="0" compatLnSpc="1">
            <a:prstTxWarp prst="textNoShape">
              <a:avLst/>
            </a:prstTxWarp>
          </a:bodyPr>
          <a:lstStyle>
            <a:lvl1pPr>
              <a:defRPr sz="800" b="0" baseline="0">
                <a:solidFill>
                  <a:schemeClr val="bg1">
                    <a:lumMod val="50000"/>
                  </a:schemeClr>
                </a:solidFill>
                <a:latin typeface="Arial Narrow" pitchFamily="-106" charset="0"/>
                <a:ea typeface="Arial Narrow" pitchFamily="-106" charset="0"/>
                <a:cs typeface="Arial Narrow" pitchFamily="-106" charset="0"/>
              </a:defRPr>
            </a:lvl1pPr>
          </a:lstStyle>
          <a:p>
            <a:fld id="{EFD2656D-1963-1549-B61C-EC61E9853F90}" type="slidenum">
              <a:rPr lang="en-US" smtClean="0">
                <a:solidFill>
                  <a:srgbClr val="FFFFFF">
                    <a:lumMod val="50000"/>
                  </a:srgbClr>
                </a:solidFill>
              </a:rPr>
              <a:pPr/>
              <a:t>‹#›</a:t>
            </a:fld>
            <a:endParaRPr lang="en-US" dirty="0">
              <a:solidFill>
                <a:srgbClr val="FFFFFF">
                  <a:lumMod val="50000"/>
                </a:srgbClr>
              </a:solidFill>
            </a:endParaRPr>
          </a:p>
        </p:txBody>
      </p:sp>
      <p:sp>
        <p:nvSpPr>
          <p:cNvPr id="9" name="Content Placeholder 2"/>
          <p:cNvSpPr>
            <a:spLocks noGrp="1"/>
          </p:cNvSpPr>
          <p:nvPr>
            <p:ph idx="10"/>
          </p:nvPr>
        </p:nvSpPr>
        <p:spPr>
          <a:xfrm>
            <a:off x="365760" y="1371600"/>
            <a:ext cx="8412480" cy="4846320"/>
          </a:xfrm>
          <a:prstGeom prst="rect">
            <a:avLst/>
          </a:prstGeom>
        </p:spPr>
        <p:txBody>
          <a:bodyPr vert="horz"/>
          <a:lstStyle>
            <a:lvl1pPr marL="347663" indent="-347663">
              <a:buFont typeface="Wingdings" pitchFamily="2" charset="2"/>
              <a:buNone/>
              <a:defRPr sz="2400">
                <a:latin typeface="Arial Narrow"/>
                <a:cs typeface="Arial Narrow"/>
              </a:defRPr>
            </a:lvl1pPr>
            <a:lvl2pPr marL="682625" indent="-334963">
              <a:buFont typeface="Arial" pitchFamily="34" charset="0"/>
              <a:buChar char="•"/>
              <a:defRPr sz="2400">
                <a:latin typeface="Arial Narrow"/>
                <a:cs typeface="Arial Narrow"/>
              </a:defRPr>
            </a:lvl2pPr>
            <a:lvl3pPr marL="1030288" indent="-347663">
              <a:buFont typeface="Arial Narrow" pitchFamily="34" charset="0"/>
              <a:buChar char="–"/>
              <a:defRPr sz="2000">
                <a:latin typeface="Arial Narrow"/>
                <a:cs typeface="Arial Narrow"/>
              </a:defRPr>
            </a:lvl3pPr>
            <a:lvl4pPr marL="1379538" indent="-349250">
              <a:buFont typeface="Courier New" pitchFamily="49" charset="0"/>
              <a:buChar char="o"/>
              <a:defRPr sz="1800">
                <a:latin typeface="Arial Narrow"/>
                <a:cs typeface="Arial Narrow"/>
              </a:defRPr>
            </a:lvl4pPr>
            <a:lvl5pPr marL="1712913" indent="-333375">
              <a:defRPr sz="1800">
                <a:latin typeface="Arial Narrow"/>
                <a:cs typeface="Arial Narrow"/>
              </a:defRPr>
            </a:lvl5pPr>
          </a:lstStyle>
          <a:p>
            <a:pPr lvl="0"/>
            <a:r>
              <a:rPr lang="en-US" dirty="0" smtClean="0"/>
              <a:t>Click to edit Master text styles</a:t>
            </a:r>
          </a:p>
        </p:txBody>
      </p:sp>
      <p:sp>
        <p:nvSpPr>
          <p:cNvPr id="8" name="Footer Placeholder 4"/>
          <p:cNvSpPr>
            <a:spLocks noGrp="1"/>
          </p:cNvSpPr>
          <p:nvPr>
            <p:ph type="ftr" sz="quarter" idx="3"/>
          </p:nvPr>
        </p:nvSpPr>
        <p:spPr>
          <a:xfrm>
            <a:off x="230287" y="6453406"/>
            <a:ext cx="3491107" cy="365125"/>
          </a:xfrm>
          <a:prstGeom prst="rect">
            <a:avLst/>
          </a:prstGeom>
        </p:spPr>
        <p:txBody>
          <a:bodyPr vert="horz" lIns="91440" tIns="45720" rIns="91440" bIns="45720" rtlCol="0" anchor="ctr"/>
          <a:lstStyle>
            <a:lvl1pPr algn="l">
              <a:defRPr sz="800" baseline="0" smtClean="0">
                <a:solidFill>
                  <a:srgbClr val="675C53"/>
                </a:solidFill>
                <a:latin typeface="Arial Narrow"/>
                <a:ea typeface="Arial" charset="0"/>
                <a:cs typeface="Arial Narrow"/>
              </a:defRPr>
            </a:lvl1pPr>
          </a:lstStyle>
          <a:p>
            <a:pPr>
              <a:defRPr/>
            </a:pPr>
            <a:r>
              <a:rPr lang="en-US" dirty="0"/>
              <a:t>© 2012 Huron Consulting Group. All Rights Reserved. Proprietary &amp; Confidential.</a:t>
            </a:r>
          </a:p>
        </p:txBody>
      </p:sp>
    </p:spTree>
    <p:extLst>
      <p:ext uri="{BB962C8B-B14F-4D97-AF65-F5344CB8AC3E}">
        <p14:creationId xmlns:p14="http://schemas.microsoft.com/office/powerpoint/2010/main" val="1357902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931822"/>
            <a:ext cx="8446168" cy="1150353"/>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idx="1"/>
          </p:nvPr>
        </p:nvSpPr>
        <p:spPr>
          <a:xfrm>
            <a:off x="482600" y="3202490"/>
            <a:ext cx="8446168" cy="2064669"/>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2254639" y="6341227"/>
            <a:ext cx="869563" cy="365125"/>
          </a:xfrm>
          <a:prstGeom prst="rect">
            <a:avLst/>
          </a:prstGeom>
        </p:spPr>
        <p:txBody>
          <a:bodyPr/>
          <a:lstStyle>
            <a:lvl1pPr>
              <a:defRPr sz="1100">
                <a:solidFill>
                  <a:schemeClr val="bg1"/>
                </a:solidFill>
                <a:latin typeface="Lucida Grande"/>
                <a:cs typeface="Lucida Grande"/>
              </a:defRPr>
            </a:lvl1pPr>
          </a:lstStyle>
          <a:p>
            <a:endParaRPr lang="en-US" dirty="0"/>
          </a:p>
        </p:txBody>
      </p:sp>
      <p:sp>
        <p:nvSpPr>
          <p:cNvPr id="5" name="Footer Placeholder 4"/>
          <p:cNvSpPr>
            <a:spLocks noGrp="1"/>
          </p:cNvSpPr>
          <p:nvPr>
            <p:ph type="ftr" sz="quarter" idx="11"/>
          </p:nvPr>
        </p:nvSpPr>
        <p:spPr>
          <a:xfrm>
            <a:off x="3124202" y="6341227"/>
            <a:ext cx="1153695" cy="365125"/>
          </a:xfrm>
          <a:prstGeom prst="rect">
            <a:avLst/>
          </a:prstGeom>
        </p:spPr>
        <p:txBody>
          <a:bodyPr/>
          <a:lstStyle>
            <a:lvl1pPr>
              <a:defRPr sz="1100">
                <a:solidFill>
                  <a:srgbClr val="FFFFFF"/>
                </a:solidFill>
                <a:latin typeface="Lucida Grande"/>
                <a:cs typeface="Lucida Grande"/>
              </a:defRPr>
            </a:lvl1pPr>
          </a:lstStyle>
          <a:p>
            <a:endParaRPr lang="en-US" dirty="0"/>
          </a:p>
        </p:txBody>
      </p:sp>
      <p:sp>
        <p:nvSpPr>
          <p:cNvPr id="6" name="Slide Number Placeholder 5"/>
          <p:cNvSpPr>
            <a:spLocks noGrp="1"/>
          </p:cNvSpPr>
          <p:nvPr>
            <p:ph type="sldNum" sz="quarter" idx="12"/>
          </p:nvPr>
        </p:nvSpPr>
        <p:spPr>
          <a:xfrm>
            <a:off x="8625608" y="6524666"/>
            <a:ext cx="427789" cy="363369"/>
          </a:xfrm>
          <a:prstGeom prst="rect">
            <a:avLst/>
          </a:prstGeom>
        </p:spPr>
        <p:txBody>
          <a:bodyPr/>
          <a:lstStyle>
            <a:lvl1pPr>
              <a:defRPr sz="1100">
                <a:solidFill>
                  <a:srgbClr val="FFFFFF"/>
                </a:solidFill>
                <a:latin typeface="Lucida Grande"/>
                <a:cs typeface="Lucida Grande"/>
              </a:defRPr>
            </a:lvl1pPr>
          </a:lstStyle>
          <a:p>
            <a:fld id="{F1D3A6B4-A3CB-B549-857F-2C2677306614}" type="slidenum">
              <a:rPr lang="en-US" smtClean="0"/>
              <a:pPr/>
              <a:t>‹#›</a:t>
            </a:fld>
            <a:endParaRPr lang="en-US" dirty="0"/>
          </a:p>
        </p:txBody>
      </p:sp>
    </p:spTree>
    <p:extLst>
      <p:ext uri="{BB962C8B-B14F-4D97-AF65-F5344CB8AC3E}">
        <p14:creationId xmlns:p14="http://schemas.microsoft.com/office/powerpoint/2010/main" val="358130390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Subtitle-Bulletpoints">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65760" y="164593"/>
            <a:ext cx="6446520" cy="498348"/>
          </a:xfrm>
          <a:prstGeom prst="rect">
            <a:avLst/>
          </a:prstGeom>
        </p:spPr>
        <p:txBody>
          <a:bodyPr vert="horz"/>
          <a:lstStyle>
            <a:lvl1pPr algn="l">
              <a:defRPr sz="2800" b="1">
                <a:solidFill>
                  <a:schemeClr val="bg1"/>
                </a:solidFill>
                <a:latin typeface="Arial Narrow"/>
                <a:cs typeface="Arial Narrow"/>
              </a:defRPr>
            </a:lvl1pPr>
          </a:lstStyle>
          <a:p>
            <a:r>
              <a:rPr lang="en-US" dirty="0" smtClean="0"/>
              <a:t>Title is Arial Narrow pt. 28</a:t>
            </a:r>
            <a:endParaRPr lang="en-US" dirty="0"/>
          </a:p>
        </p:txBody>
      </p:sp>
      <p:sp>
        <p:nvSpPr>
          <p:cNvPr id="3" name="Subtitle 2"/>
          <p:cNvSpPr>
            <a:spLocks noGrp="1"/>
          </p:cNvSpPr>
          <p:nvPr>
            <p:ph type="subTitle" idx="1" hasCustomPrompt="1"/>
          </p:nvPr>
        </p:nvSpPr>
        <p:spPr>
          <a:xfrm>
            <a:off x="365760" y="676656"/>
            <a:ext cx="6400800" cy="567267"/>
          </a:xfrm>
          <a:prstGeom prst="rect">
            <a:avLst/>
          </a:prstGeom>
        </p:spPr>
        <p:txBody>
          <a:bodyPr vert="horz"/>
          <a:lstStyle>
            <a:lvl1pPr marL="0" indent="0" algn="l">
              <a:buNone/>
              <a:defRPr sz="1600" cap="all" baseline="0">
                <a:solidFill>
                  <a:srgbClr val="FFFFFF"/>
                </a:solidFill>
                <a:latin typeface="Arial Narrow"/>
                <a:cs typeface="Arial Narrow"/>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Subtitle is Arial Narrow, All Caps, pt 16</a:t>
            </a:r>
            <a:endParaRPr lang="en-US" dirty="0"/>
          </a:p>
        </p:txBody>
      </p:sp>
      <p:sp>
        <p:nvSpPr>
          <p:cNvPr id="4" name="Content Placeholder 2"/>
          <p:cNvSpPr>
            <a:spLocks noGrp="1"/>
          </p:cNvSpPr>
          <p:nvPr>
            <p:ph idx="10"/>
          </p:nvPr>
        </p:nvSpPr>
        <p:spPr>
          <a:xfrm>
            <a:off x="365760" y="1371600"/>
            <a:ext cx="8412480" cy="4846320"/>
          </a:xfrm>
          <a:prstGeom prst="rect">
            <a:avLst/>
          </a:prstGeom>
        </p:spPr>
        <p:txBody>
          <a:bodyPr vert="horz"/>
          <a:lstStyle>
            <a:lvl1pPr marL="347663" indent="-347663">
              <a:buFont typeface="Wingdings" pitchFamily="2" charset="2"/>
              <a:buChar char="§"/>
              <a:defRPr sz="2800">
                <a:latin typeface="Arial Narrow"/>
                <a:cs typeface="Arial Narrow"/>
              </a:defRPr>
            </a:lvl1pPr>
            <a:lvl2pPr marL="682625" indent="-334963">
              <a:buFont typeface="Arial" pitchFamily="34" charset="0"/>
              <a:buChar char="•"/>
              <a:defRPr sz="2400">
                <a:latin typeface="Arial Narrow"/>
                <a:cs typeface="Arial Narrow"/>
              </a:defRPr>
            </a:lvl2pPr>
            <a:lvl3pPr marL="1030288" indent="-347663">
              <a:buFont typeface="Arial Narrow" pitchFamily="34" charset="0"/>
              <a:buChar char="–"/>
              <a:defRPr sz="2000">
                <a:latin typeface="Arial Narrow"/>
                <a:cs typeface="Arial Narrow"/>
              </a:defRPr>
            </a:lvl3pPr>
            <a:lvl4pPr marL="1379538" indent="-349250">
              <a:buFont typeface="Courier New" pitchFamily="49" charset="0"/>
              <a:buChar char="o"/>
              <a:defRPr sz="1800">
                <a:latin typeface="Arial Narrow"/>
                <a:cs typeface="Arial Narrow"/>
              </a:defRPr>
            </a:lvl4pPr>
            <a:lvl5pPr marL="1712913" indent="-333375">
              <a:defRPr sz="1800">
                <a:latin typeface="Arial Narrow"/>
                <a:cs typeface="Arial Narrow"/>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Slide Number Placeholder 5"/>
          <p:cNvSpPr>
            <a:spLocks noGrp="1"/>
          </p:cNvSpPr>
          <p:nvPr>
            <p:ph type="sldNum" sz="quarter" idx="4"/>
          </p:nvPr>
        </p:nvSpPr>
        <p:spPr>
          <a:xfrm>
            <a:off x="8726505" y="6497436"/>
            <a:ext cx="290509" cy="286806"/>
          </a:xfrm>
          <a:prstGeom prst="rect">
            <a:avLst/>
          </a:prstGeom>
        </p:spPr>
        <p:txBody>
          <a:bodyPr vert="horz" wrap="square" lIns="91440" tIns="45720" rIns="91440" bIns="45720" numCol="1" anchor="ctr" anchorCtr="0" compatLnSpc="1">
            <a:prstTxWarp prst="textNoShape">
              <a:avLst/>
            </a:prstTxWarp>
          </a:bodyPr>
          <a:lstStyle>
            <a:lvl1pPr>
              <a:defRPr sz="800" b="0" baseline="0">
                <a:solidFill>
                  <a:schemeClr val="bg1">
                    <a:lumMod val="50000"/>
                  </a:schemeClr>
                </a:solidFill>
                <a:latin typeface="Arial Narrow" pitchFamily="-106" charset="0"/>
                <a:ea typeface="Arial Narrow" pitchFamily="-106" charset="0"/>
                <a:cs typeface="Arial Narrow" pitchFamily="-106" charset="0"/>
              </a:defRPr>
            </a:lvl1pPr>
          </a:lstStyle>
          <a:p>
            <a:fld id="{EFD2656D-1963-1549-B61C-EC61E9853F90}" type="slidenum">
              <a:rPr lang="en-US" smtClean="0">
                <a:solidFill>
                  <a:srgbClr val="FFFFFF">
                    <a:lumMod val="50000"/>
                  </a:srgbClr>
                </a:solidFill>
              </a:rPr>
              <a:pPr/>
              <a:t>‹#›</a:t>
            </a:fld>
            <a:endParaRPr lang="en-US" dirty="0">
              <a:solidFill>
                <a:srgbClr val="FFFFFF">
                  <a:lumMod val="50000"/>
                </a:srgbClr>
              </a:solidFill>
            </a:endParaRPr>
          </a:p>
        </p:txBody>
      </p:sp>
      <p:sp>
        <p:nvSpPr>
          <p:cNvPr id="7" name="Footer Placeholder 4"/>
          <p:cNvSpPr>
            <a:spLocks noGrp="1"/>
          </p:cNvSpPr>
          <p:nvPr>
            <p:ph type="ftr" sz="quarter" idx="3"/>
          </p:nvPr>
        </p:nvSpPr>
        <p:spPr>
          <a:xfrm>
            <a:off x="230287" y="6453406"/>
            <a:ext cx="3491107" cy="365125"/>
          </a:xfrm>
          <a:prstGeom prst="rect">
            <a:avLst/>
          </a:prstGeom>
        </p:spPr>
        <p:txBody>
          <a:bodyPr vert="horz" lIns="91440" tIns="45720" rIns="91440" bIns="45720" rtlCol="0" anchor="ctr"/>
          <a:lstStyle>
            <a:lvl1pPr algn="l">
              <a:defRPr sz="800" baseline="0" smtClean="0">
                <a:solidFill>
                  <a:srgbClr val="675C53"/>
                </a:solidFill>
                <a:latin typeface="Arial Narrow"/>
                <a:ea typeface="Arial" charset="0"/>
                <a:cs typeface="Arial Narrow"/>
              </a:defRPr>
            </a:lvl1pPr>
          </a:lstStyle>
          <a:p>
            <a:pPr>
              <a:defRPr/>
            </a:pPr>
            <a:r>
              <a:rPr lang="en-US" dirty="0"/>
              <a:t>© 2012 Huron Consulting Group. All Rights Reserved. Proprietary &amp; Confidential.</a:t>
            </a:r>
          </a:p>
        </p:txBody>
      </p:sp>
    </p:spTree>
    <p:extLst>
      <p:ext uri="{BB962C8B-B14F-4D97-AF65-F5344CB8AC3E}">
        <p14:creationId xmlns:p14="http://schemas.microsoft.com/office/powerpoint/2010/main" val="40050040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No Subtitle-Bulletpoin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65760" y="329184"/>
            <a:ext cx="6773332" cy="632513"/>
          </a:xfrm>
          <a:prstGeom prst="rect">
            <a:avLst/>
          </a:prstGeom>
        </p:spPr>
        <p:txBody>
          <a:bodyPr vert="horz"/>
          <a:lstStyle>
            <a:lvl1pPr algn="l">
              <a:defRPr sz="2800" b="1">
                <a:solidFill>
                  <a:schemeClr val="bg1"/>
                </a:solidFill>
                <a:latin typeface="Arial Narrow"/>
                <a:cs typeface="Arial Narrow"/>
              </a:defRPr>
            </a:lvl1pPr>
          </a:lstStyle>
          <a:p>
            <a:r>
              <a:rPr lang="en-US" dirty="0" smtClean="0"/>
              <a:t>Title is Arial Narrow pt. 28</a:t>
            </a:r>
            <a:endParaRPr lang="en-US" dirty="0"/>
          </a:p>
        </p:txBody>
      </p:sp>
      <p:sp>
        <p:nvSpPr>
          <p:cNvPr id="7" name="Content Placeholder 2"/>
          <p:cNvSpPr>
            <a:spLocks noGrp="1"/>
          </p:cNvSpPr>
          <p:nvPr>
            <p:ph idx="10"/>
          </p:nvPr>
        </p:nvSpPr>
        <p:spPr>
          <a:xfrm>
            <a:off x="365760" y="1371600"/>
            <a:ext cx="8412480" cy="4846320"/>
          </a:xfrm>
          <a:prstGeom prst="rect">
            <a:avLst/>
          </a:prstGeom>
        </p:spPr>
        <p:txBody>
          <a:bodyPr vert="horz"/>
          <a:lstStyle>
            <a:lvl1pPr marL="347663" indent="-347663">
              <a:buFont typeface="Wingdings" pitchFamily="2" charset="2"/>
              <a:buChar char="§"/>
              <a:defRPr sz="2800">
                <a:latin typeface="Arial Narrow"/>
                <a:cs typeface="Arial Narrow"/>
              </a:defRPr>
            </a:lvl1pPr>
            <a:lvl2pPr marL="682625" indent="-334963">
              <a:buFont typeface="Arial" pitchFamily="34" charset="0"/>
              <a:buChar char="•"/>
              <a:defRPr sz="2400">
                <a:latin typeface="Arial Narrow"/>
                <a:cs typeface="Arial Narrow"/>
              </a:defRPr>
            </a:lvl2pPr>
            <a:lvl3pPr marL="1030288" indent="-347663">
              <a:buFont typeface="Arial Narrow" pitchFamily="34" charset="0"/>
              <a:buChar char="–"/>
              <a:defRPr sz="2000">
                <a:latin typeface="Arial Narrow"/>
                <a:cs typeface="Arial Narrow"/>
              </a:defRPr>
            </a:lvl3pPr>
            <a:lvl4pPr marL="1379538" indent="-349250">
              <a:buFont typeface="Courier New" pitchFamily="49" charset="0"/>
              <a:buChar char="o"/>
              <a:defRPr sz="1800">
                <a:latin typeface="Arial Narrow"/>
                <a:cs typeface="Arial Narrow"/>
              </a:defRPr>
            </a:lvl4pPr>
            <a:lvl5pPr marL="1712913" indent="-333375">
              <a:defRPr sz="1800">
                <a:latin typeface="Arial Narrow"/>
                <a:cs typeface="Arial Narrow"/>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Slide Number Placeholder 5"/>
          <p:cNvSpPr>
            <a:spLocks noGrp="1"/>
          </p:cNvSpPr>
          <p:nvPr>
            <p:ph type="sldNum" sz="quarter" idx="4"/>
          </p:nvPr>
        </p:nvSpPr>
        <p:spPr>
          <a:xfrm>
            <a:off x="8726505" y="6497436"/>
            <a:ext cx="290509" cy="286806"/>
          </a:xfrm>
          <a:prstGeom prst="rect">
            <a:avLst/>
          </a:prstGeom>
        </p:spPr>
        <p:txBody>
          <a:bodyPr vert="horz" wrap="square" lIns="91440" tIns="45720" rIns="91440" bIns="45720" numCol="1" anchor="ctr" anchorCtr="0" compatLnSpc="1">
            <a:prstTxWarp prst="textNoShape">
              <a:avLst/>
            </a:prstTxWarp>
          </a:bodyPr>
          <a:lstStyle>
            <a:lvl1pPr>
              <a:defRPr sz="800" b="0" baseline="0">
                <a:solidFill>
                  <a:schemeClr val="bg1">
                    <a:lumMod val="50000"/>
                  </a:schemeClr>
                </a:solidFill>
                <a:latin typeface="Arial Narrow" pitchFamily="-106" charset="0"/>
                <a:ea typeface="Arial Narrow" pitchFamily="-106" charset="0"/>
                <a:cs typeface="Arial Narrow" pitchFamily="-106" charset="0"/>
              </a:defRPr>
            </a:lvl1pPr>
          </a:lstStyle>
          <a:p>
            <a:fld id="{EFD2656D-1963-1549-B61C-EC61E9853F90}" type="slidenum">
              <a:rPr lang="en-US" smtClean="0">
                <a:solidFill>
                  <a:srgbClr val="FFFFFF">
                    <a:lumMod val="50000"/>
                  </a:srgbClr>
                </a:solidFill>
              </a:rPr>
              <a:pPr/>
              <a:t>‹#›</a:t>
            </a:fld>
            <a:endParaRPr lang="en-US" dirty="0">
              <a:solidFill>
                <a:srgbClr val="FFFFFF">
                  <a:lumMod val="50000"/>
                </a:srgbClr>
              </a:solidFill>
            </a:endParaRPr>
          </a:p>
        </p:txBody>
      </p:sp>
      <p:sp>
        <p:nvSpPr>
          <p:cNvPr id="6" name="Footer Placeholder 4"/>
          <p:cNvSpPr>
            <a:spLocks noGrp="1"/>
          </p:cNvSpPr>
          <p:nvPr>
            <p:ph type="ftr" sz="quarter" idx="3"/>
          </p:nvPr>
        </p:nvSpPr>
        <p:spPr>
          <a:xfrm>
            <a:off x="230287" y="6453406"/>
            <a:ext cx="3491107" cy="365125"/>
          </a:xfrm>
          <a:prstGeom prst="rect">
            <a:avLst/>
          </a:prstGeom>
        </p:spPr>
        <p:txBody>
          <a:bodyPr vert="horz" lIns="91440" tIns="45720" rIns="91440" bIns="45720" rtlCol="0" anchor="ctr"/>
          <a:lstStyle>
            <a:lvl1pPr algn="l">
              <a:defRPr sz="800" baseline="0" smtClean="0">
                <a:solidFill>
                  <a:srgbClr val="675C53"/>
                </a:solidFill>
                <a:latin typeface="Arial Narrow"/>
                <a:ea typeface="Arial" charset="0"/>
                <a:cs typeface="Arial Narrow"/>
              </a:defRPr>
            </a:lvl1pPr>
          </a:lstStyle>
          <a:p>
            <a:pPr>
              <a:defRPr/>
            </a:pPr>
            <a:r>
              <a:rPr lang="en-US" dirty="0"/>
              <a:t>© 2012 Huron Consulting Group. All Rights Reserved. Proprietary &amp; Confidential.</a:t>
            </a:r>
          </a:p>
        </p:txBody>
      </p:sp>
    </p:spTree>
    <p:extLst>
      <p:ext uri="{BB962C8B-B14F-4D97-AF65-F5344CB8AC3E}">
        <p14:creationId xmlns:p14="http://schemas.microsoft.com/office/powerpoint/2010/main" val="9176848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65760" y="324246"/>
            <a:ext cx="6860540" cy="633694"/>
          </a:xfrm>
          <a:prstGeom prst="rect">
            <a:avLst/>
          </a:prstGeom>
        </p:spPr>
        <p:txBody>
          <a:bodyPr vert="horz"/>
          <a:lstStyle>
            <a:lvl1pPr algn="l">
              <a:defRPr sz="2800" b="1">
                <a:solidFill>
                  <a:srgbClr val="FFFFFF"/>
                </a:solidFill>
                <a:latin typeface="Arial Narrow"/>
                <a:cs typeface="Arial Narrow"/>
              </a:defRPr>
            </a:lvl1pPr>
          </a:lstStyle>
          <a:p>
            <a:r>
              <a:rPr lang="en-US" dirty="0" smtClean="0"/>
              <a:t>Title is Arial Narrow pt. 28</a:t>
            </a:r>
            <a:endParaRPr lang="en-US" dirty="0"/>
          </a:p>
        </p:txBody>
      </p:sp>
      <p:sp>
        <p:nvSpPr>
          <p:cNvPr id="8" name="Slide Number Placeholder 5"/>
          <p:cNvSpPr>
            <a:spLocks noGrp="1"/>
          </p:cNvSpPr>
          <p:nvPr>
            <p:ph type="sldNum" sz="quarter" idx="4"/>
          </p:nvPr>
        </p:nvSpPr>
        <p:spPr>
          <a:xfrm>
            <a:off x="8726505" y="6497436"/>
            <a:ext cx="290509" cy="286806"/>
          </a:xfrm>
          <a:prstGeom prst="rect">
            <a:avLst/>
          </a:prstGeom>
        </p:spPr>
        <p:txBody>
          <a:bodyPr vert="horz" wrap="square" lIns="91440" tIns="45720" rIns="91440" bIns="45720" numCol="1" anchor="ctr" anchorCtr="0" compatLnSpc="1">
            <a:prstTxWarp prst="textNoShape">
              <a:avLst/>
            </a:prstTxWarp>
          </a:bodyPr>
          <a:lstStyle>
            <a:lvl1pPr>
              <a:defRPr sz="800" b="0" baseline="0">
                <a:solidFill>
                  <a:schemeClr val="bg1">
                    <a:lumMod val="50000"/>
                  </a:schemeClr>
                </a:solidFill>
                <a:latin typeface="Arial Narrow" pitchFamily="-106" charset="0"/>
                <a:ea typeface="Arial Narrow" pitchFamily="-106" charset="0"/>
                <a:cs typeface="Arial Narrow" pitchFamily="-106" charset="0"/>
              </a:defRPr>
            </a:lvl1pPr>
          </a:lstStyle>
          <a:p>
            <a:fld id="{EFD2656D-1963-1549-B61C-EC61E9853F90}" type="slidenum">
              <a:rPr lang="en-US" smtClean="0">
                <a:solidFill>
                  <a:srgbClr val="FFFFFF">
                    <a:lumMod val="50000"/>
                  </a:srgbClr>
                </a:solidFill>
              </a:rPr>
              <a:pPr/>
              <a:t>‹#›</a:t>
            </a:fld>
            <a:endParaRPr lang="en-US" dirty="0">
              <a:solidFill>
                <a:srgbClr val="FFFFFF">
                  <a:lumMod val="50000"/>
                </a:srgbClr>
              </a:solidFill>
            </a:endParaRPr>
          </a:p>
        </p:txBody>
      </p:sp>
      <p:sp>
        <p:nvSpPr>
          <p:cNvPr id="10" name="Content Placeholder 2"/>
          <p:cNvSpPr>
            <a:spLocks noGrp="1"/>
          </p:cNvSpPr>
          <p:nvPr>
            <p:ph idx="10"/>
          </p:nvPr>
        </p:nvSpPr>
        <p:spPr>
          <a:xfrm>
            <a:off x="365760" y="1371600"/>
            <a:ext cx="8412480" cy="4846320"/>
          </a:xfrm>
          <a:prstGeom prst="rect">
            <a:avLst/>
          </a:prstGeom>
        </p:spPr>
        <p:txBody>
          <a:bodyPr vert="horz"/>
          <a:lstStyle>
            <a:lvl1pPr marL="347663" indent="-347663">
              <a:buFont typeface="Wingdings" pitchFamily="2" charset="2"/>
              <a:buNone/>
              <a:defRPr sz="2400">
                <a:latin typeface="Arial Narrow"/>
                <a:cs typeface="Arial Narrow"/>
              </a:defRPr>
            </a:lvl1pPr>
            <a:lvl2pPr marL="682625" indent="-334963">
              <a:buFont typeface="Arial" pitchFamily="34" charset="0"/>
              <a:buChar char="•"/>
              <a:defRPr sz="2400">
                <a:latin typeface="Arial Narrow"/>
                <a:cs typeface="Arial Narrow"/>
              </a:defRPr>
            </a:lvl2pPr>
            <a:lvl3pPr marL="1030288" indent="-347663">
              <a:buFont typeface="Arial Narrow" pitchFamily="34" charset="0"/>
              <a:buChar char="–"/>
              <a:defRPr sz="2000">
                <a:latin typeface="Arial Narrow"/>
                <a:cs typeface="Arial Narrow"/>
              </a:defRPr>
            </a:lvl3pPr>
            <a:lvl4pPr marL="1379538" indent="-349250">
              <a:buFont typeface="Courier New" pitchFamily="49" charset="0"/>
              <a:buChar char="o"/>
              <a:defRPr sz="1800">
                <a:latin typeface="Arial Narrow"/>
                <a:cs typeface="Arial Narrow"/>
              </a:defRPr>
            </a:lvl4pPr>
            <a:lvl5pPr marL="1712913" indent="-333375">
              <a:defRPr sz="1800">
                <a:latin typeface="Arial Narrow"/>
                <a:cs typeface="Arial Narrow"/>
              </a:defRPr>
            </a:lvl5pPr>
          </a:lstStyle>
          <a:p>
            <a:pPr lvl="0"/>
            <a:r>
              <a:rPr lang="en-US" dirty="0" smtClean="0"/>
              <a:t>Click to edit Master text styles</a:t>
            </a:r>
          </a:p>
        </p:txBody>
      </p:sp>
      <p:sp>
        <p:nvSpPr>
          <p:cNvPr id="6" name="Footer Placeholder 4"/>
          <p:cNvSpPr>
            <a:spLocks noGrp="1"/>
          </p:cNvSpPr>
          <p:nvPr>
            <p:ph type="ftr" sz="quarter" idx="3"/>
          </p:nvPr>
        </p:nvSpPr>
        <p:spPr>
          <a:xfrm>
            <a:off x="230287" y="6453406"/>
            <a:ext cx="3491107" cy="365125"/>
          </a:xfrm>
          <a:prstGeom prst="rect">
            <a:avLst/>
          </a:prstGeom>
        </p:spPr>
        <p:txBody>
          <a:bodyPr vert="horz" lIns="91440" tIns="45720" rIns="91440" bIns="45720" rtlCol="0" anchor="ctr"/>
          <a:lstStyle>
            <a:lvl1pPr algn="l">
              <a:defRPr sz="800" baseline="0" smtClean="0">
                <a:solidFill>
                  <a:srgbClr val="675C53"/>
                </a:solidFill>
                <a:latin typeface="Arial Narrow"/>
                <a:ea typeface="Arial" charset="0"/>
                <a:cs typeface="Arial Narrow"/>
              </a:defRPr>
            </a:lvl1pPr>
          </a:lstStyle>
          <a:p>
            <a:pPr>
              <a:defRPr/>
            </a:pPr>
            <a:r>
              <a:rPr lang="en-US" dirty="0"/>
              <a:t>© 2012 Huron Consulting Group. All Rights Reserved. Proprietary &amp; Confidential.</a:t>
            </a:r>
          </a:p>
        </p:txBody>
      </p:sp>
    </p:spTree>
    <p:extLst>
      <p:ext uri="{BB962C8B-B14F-4D97-AF65-F5344CB8AC3E}">
        <p14:creationId xmlns:p14="http://schemas.microsoft.com/office/powerpoint/2010/main" val="107412786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Footer Placeholder 4"/>
          <p:cNvSpPr>
            <a:spLocks noGrp="1"/>
          </p:cNvSpPr>
          <p:nvPr>
            <p:ph type="ftr" sz="quarter" idx="3"/>
          </p:nvPr>
        </p:nvSpPr>
        <p:spPr>
          <a:xfrm>
            <a:off x="230287" y="6453406"/>
            <a:ext cx="3491107" cy="365125"/>
          </a:xfrm>
          <a:prstGeom prst="rect">
            <a:avLst/>
          </a:prstGeom>
        </p:spPr>
        <p:txBody>
          <a:bodyPr vert="horz" lIns="91440" tIns="45720" rIns="91440" bIns="45720" rtlCol="0" anchor="ctr"/>
          <a:lstStyle>
            <a:lvl1pPr algn="l">
              <a:defRPr sz="800" baseline="0" smtClean="0">
                <a:solidFill>
                  <a:srgbClr val="675C53"/>
                </a:solidFill>
                <a:latin typeface="Arial Narrow"/>
                <a:ea typeface="Arial" charset="0"/>
                <a:cs typeface="Arial Narrow"/>
              </a:defRPr>
            </a:lvl1pPr>
          </a:lstStyle>
          <a:p>
            <a:pPr>
              <a:defRPr/>
            </a:pPr>
            <a:r>
              <a:rPr lang="en-US" dirty="0"/>
              <a:t>© 2012 Huron Consulting Group. All Rights Reserved. Proprietary &amp; Confidential.</a:t>
            </a:r>
          </a:p>
        </p:txBody>
      </p:sp>
      <p:sp>
        <p:nvSpPr>
          <p:cNvPr id="7" name="Slide Number Placeholder 5"/>
          <p:cNvSpPr>
            <a:spLocks noGrp="1"/>
          </p:cNvSpPr>
          <p:nvPr>
            <p:ph type="sldNum" sz="quarter" idx="4"/>
          </p:nvPr>
        </p:nvSpPr>
        <p:spPr>
          <a:xfrm>
            <a:off x="8726505" y="6497436"/>
            <a:ext cx="290509" cy="286806"/>
          </a:xfrm>
          <a:prstGeom prst="rect">
            <a:avLst/>
          </a:prstGeom>
        </p:spPr>
        <p:txBody>
          <a:bodyPr vert="horz" wrap="square" lIns="91440" tIns="45720" rIns="91440" bIns="45720" numCol="1" anchor="ctr" anchorCtr="0" compatLnSpc="1">
            <a:prstTxWarp prst="textNoShape">
              <a:avLst/>
            </a:prstTxWarp>
          </a:bodyPr>
          <a:lstStyle>
            <a:lvl1pPr>
              <a:defRPr sz="800" b="0" baseline="0">
                <a:solidFill>
                  <a:schemeClr val="bg1">
                    <a:lumMod val="50000"/>
                  </a:schemeClr>
                </a:solidFill>
                <a:latin typeface="Arial Narrow" pitchFamily="-106" charset="0"/>
                <a:ea typeface="Arial Narrow" pitchFamily="-106" charset="0"/>
                <a:cs typeface="Arial Narrow" pitchFamily="-106" charset="0"/>
              </a:defRPr>
            </a:lvl1pPr>
          </a:lstStyle>
          <a:p>
            <a:fld id="{EFD2656D-1963-1549-B61C-EC61E9853F90}" type="slidenum">
              <a:rPr lang="en-US" smtClean="0">
                <a:solidFill>
                  <a:srgbClr val="FFFFFF">
                    <a:lumMod val="50000"/>
                  </a:srgbClr>
                </a:solidFill>
              </a:rPr>
              <a:pPr/>
              <a:t>‹#›</a:t>
            </a:fld>
            <a:endParaRPr lang="en-US" dirty="0">
              <a:solidFill>
                <a:srgbClr val="FFFFFF">
                  <a:lumMod val="50000"/>
                </a:srgbClr>
              </a:solidFill>
            </a:endParaRPr>
          </a:p>
        </p:txBody>
      </p:sp>
      <p:sp>
        <p:nvSpPr>
          <p:cNvPr id="9" name="Content Placeholder 2"/>
          <p:cNvSpPr>
            <a:spLocks noGrp="1"/>
          </p:cNvSpPr>
          <p:nvPr>
            <p:ph idx="10"/>
          </p:nvPr>
        </p:nvSpPr>
        <p:spPr>
          <a:xfrm>
            <a:off x="365760" y="1371600"/>
            <a:ext cx="8412480" cy="4846320"/>
          </a:xfrm>
          <a:prstGeom prst="rect">
            <a:avLst/>
          </a:prstGeom>
        </p:spPr>
        <p:txBody>
          <a:bodyPr vert="horz"/>
          <a:lstStyle>
            <a:lvl1pPr marL="347663" indent="-347663">
              <a:buFont typeface="Wingdings" pitchFamily="2" charset="2"/>
              <a:buNone/>
              <a:defRPr sz="2400">
                <a:latin typeface="Arial Narrow"/>
                <a:cs typeface="Arial Narrow"/>
              </a:defRPr>
            </a:lvl1pPr>
            <a:lvl2pPr marL="682625" indent="-334963">
              <a:buFont typeface="Arial" pitchFamily="34" charset="0"/>
              <a:buChar char="•"/>
              <a:defRPr sz="2400">
                <a:latin typeface="Arial Narrow"/>
                <a:cs typeface="Arial Narrow"/>
              </a:defRPr>
            </a:lvl2pPr>
            <a:lvl3pPr marL="1030288" indent="-347663">
              <a:buFont typeface="Arial Narrow" pitchFamily="34" charset="0"/>
              <a:buChar char="–"/>
              <a:defRPr sz="2000">
                <a:latin typeface="Arial Narrow"/>
                <a:cs typeface="Arial Narrow"/>
              </a:defRPr>
            </a:lvl3pPr>
            <a:lvl4pPr marL="1379538" indent="-349250">
              <a:buFont typeface="Courier New" pitchFamily="49" charset="0"/>
              <a:buChar char="o"/>
              <a:defRPr sz="1800">
                <a:latin typeface="Arial Narrow"/>
                <a:cs typeface="Arial Narrow"/>
              </a:defRPr>
            </a:lvl4pPr>
            <a:lvl5pPr marL="1712913" indent="-333375">
              <a:defRPr sz="1800">
                <a:latin typeface="Arial Narrow"/>
                <a:cs typeface="Arial Narrow"/>
              </a:defRPr>
            </a:lvl5pPr>
          </a:lstStyle>
          <a:p>
            <a:pPr lvl="0"/>
            <a:r>
              <a:rPr lang="en-US" dirty="0" smtClean="0"/>
              <a:t>Click to edit Master text styles</a:t>
            </a:r>
          </a:p>
        </p:txBody>
      </p:sp>
    </p:spTree>
    <p:extLst>
      <p:ext uri="{BB962C8B-B14F-4D97-AF65-F5344CB8AC3E}">
        <p14:creationId xmlns:p14="http://schemas.microsoft.com/office/powerpoint/2010/main" val="21305331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a:xfrm>
            <a:off x="8726505" y="6497436"/>
            <a:ext cx="290509" cy="286806"/>
          </a:xfrm>
          <a:prstGeom prst="rect">
            <a:avLst/>
          </a:prstGeom>
        </p:spPr>
        <p:txBody>
          <a:bodyPr/>
          <a:lstStyle/>
          <a:p>
            <a:fld id="{EFD2656D-1963-1549-B61C-EC61E9853F90}" type="slidenum">
              <a:rPr lang="en-US" smtClean="0"/>
              <a:pPr/>
              <a:t>‹#›</a:t>
            </a:fld>
            <a:endParaRPr lang="en-US" dirty="0"/>
          </a:p>
        </p:txBody>
      </p:sp>
      <p:sp>
        <p:nvSpPr>
          <p:cNvPr id="5" name="Footer Placeholder 4"/>
          <p:cNvSpPr>
            <a:spLocks noGrp="1"/>
          </p:cNvSpPr>
          <p:nvPr>
            <p:ph type="ftr" sz="quarter" idx="3"/>
          </p:nvPr>
        </p:nvSpPr>
        <p:spPr>
          <a:xfrm>
            <a:off x="230287" y="6473954"/>
            <a:ext cx="3491107" cy="365125"/>
          </a:xfrm>
          <a:prstGeom prst="rect">
            <a:avLst/>
          </a:prstGeom>
        </p:spPr>
        <p:txBody>
          <a:bodyPr vert="horz" lIns="91440" tIns="45720" rIns="91440" bIns="45720" rtlCol="0" anchor="ctr"/>
          <a:lstStyle>
            <a:lvl1pPr algn="l">
              <a:defRPr sz="800" baseline="0" smtClean="0">
                <a:solidFill>
                  <a:srgbClr val="675C53"/>
                </a:solidFill>
                <a:latin typeface="Arial Narrow"/>
                <a:ea typeface="Arial" charset="0"/>
                <a:cs typeface="Arial Narrow"/>
              </a:defRPr>
            </a:lvl1pPr>
          </a:lstStyle>
          <a:p>
            <a:pPr>
              <a:defRPr/>
            </a:pPr>
            <a:r>
              <a:rPr lang="en-US" dirty="0"/>
              <a:t>© 2012 Huron Consulting Group. All Rights Reserved. Proprietary &amp; Confidential.</a:t>
            </a:r>
          </a:p>
        </p:txBody>
      </p:sp>
    </p:spTree>
    <p:extLst>
      <p:ext uri="{BB962C8B-B14F-4D97-AF65-F5344CB8AC3E}">
        <p14:creationId xmlns:p14="http://schemas.microsoft.com/office/powerpoint/2010/main" val="302667941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393246951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Subtitle-Blank">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65760" y="164593"/>
            <a:ext cx="6412230" cy="509778"/>
          </a:xfrm>
          <a:prstGeom prst="rect">
            <a:avLst/>
          </a:prstGeom>
        </p:spPr>
        <p:txBody>
          <a:bodyPr vert="horz"/>
          <a:lstStyle>
            <a:lvl1pPr algn="l">
              <a:defRPr sz="2800" b="1">
                <a:solidFill>
                  <a:schemeClr val="bg1"/>
                </a:solidFill>
                <a:latin typeface="Arial Narrow"/>
                <a:cs typeface="Arial Narrow"/>
              </a:defRPr>
            </a:lvl1pPr>
          </a:lstStyle>
          <a:p>
            <a:r>
              <a:rPr lang="en-US" dirty="0" smtClean="0"/>
              <a:t>Title is Arial Narrow pt. 28</a:t>
            </a:r>
            <a:endParaRPr lang="en-US" dirty="0"/>
          </a:p>
        </p:txBody>
      </p:sp>
      <p:sp>
        <p:nvSpPr>
          <p:cNvPr id="3" name="Subtitle 2"/>
          <p:cNvSpPr>
            <a:spLocks noGrp="1"/>
          </p:cNvSpPr>
          <p:nvPr>
            <p:ph type="subTitle" idx="1" hasCustomPrompt="1"/>
          </p:nvPr>
        </p:nvSpPr>
        <p:spPr>
          <a:xfrm>
            <a:off x="365760" y="676656"/>
            <a:ext cx="6400800" cy="567267"/>
          </a:xfrm>
          <a:prstGeom prst="rect">
            <a:avLst/>
          </a:prstGeom>
        </p:spPr>
        <p:txBody>
          <a:bodyPr vert="horz"/>
          <a:lstStyle>
            <a:lvl1pPr marL="0" indent="0" algn="l">
              <a:buNone/>
              <a:defRPr sz="1600" cap="all" baseline="0">
                <a:solidFill>
                  <a:srgbClr val="FFFFFF"/>
                </a:solidFill>
                <a:latin typeface="Arial Narrow"/>
                <a:cs typeface="Arial Narrow"/>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Subtitle is Arial Narrow, All Caps, pt 16</a:t>
            </a:r>
            <a:endParaRPr lang="en-US" dirty="0"/>
          </a:p>
        </p:txBody>
      </p:sp>
      <p:sp>
        <p:nvSpPr>
          <p:cNvPr id="7" name="Slide Number Placeholder 5"/>
          <p:cNvSpPr>
            <a:spLocks noGrp="1"/>
          </p:cNvSpPr>
          <p:nvPr>
            <p:ph type="sldNum" sz="quarter" idx="4"/>
          </p:nvPr>
        </p:nvSpPr>
        <p:spPr>
          <a:xfrm>
            <a:off x="8726505" y="6497436"/>
            <a:ext cx="290509" cy="286806"/>
          </a:xfrm>
          <a:prstGeom prst="rect">
            <a:avLst/>
          </a:prstGeom>
        </p:spPr>
        <p:txBody>
          <a:bodyPr vert="horz" wrap="square" lIns="91440" tIns="45720" rIns="91440" bIns="45720" numCol="1" anchor="ctr" anchorCtr="0" compatLnSpc="1">
            <a:prstTxWarp prst="textNoShape">
              <a:avLst/>
            </a:prstTxWarp>
          </a:bodyPr>
          <a:lstStyle>
            <a:lvl1pPr>
              <a:defRPr sz="800" b="0" baseline="0">
                <a:solidFill>
                  <a:schemeClr val="bg1">
                    <a:lumMod val="50000"/>
                  </a:schemeClr>
                </a:solidFill>
                <a:latin typeface="Arial Narrow" pitchFamily="-106" charset="0"/>
                <a:ea typeface="Arial Narrow" pitchFamily="-106" charset="0"/>
                <a:cs typeface="Arial Narrow" pitchFamily="-106" charset="0"/>
              </a:defRPr>
            </a:lvl1pPr>
          </a:lstStyle>
          <a:p>
            <a:fld id="{EFD2656D-1963-1549-B61C-EC61E9853F90}" type="slidenum">
              <a:rPr lang="en-US" smtClean="0">
                <a:solidFill>
                  <a:srgbClr val="FFFFFF">
                    <a:lumMod val="50000"/>
                  </a:srgbClr>
                </a:solidFill>
              </a:rPr>
              <a:pPr/>
              <a:t>‹#›</a:t>
            </a:fld>
            <a:endParaRPr lang="en-US" dirty="0">
              <a:solidFill>
                <a:srgbClr val="FFFFFF">
                  <a:lumMod val="50000"/>
                </a:srgbClr>
              </a:solidFill>
            </a:endParaRPr>
          </a:p>
        </p:txBody>
      </p:sp>
      <p:sp>
        <p:nvSpPr>
          <p:cNvPr id="9" name="Content Placeholder 2"/>
          <p:cNvSpPr>
            <a:spLocks noGrp="1"/>
          </p:cNvSpPr>
          <p:nvPr>
            <p:ph idx="10"/>
          </p:nvPr>
        </p:nvSpPr>
        <p:spPr>
          <a:xfrm>
            <a:off x="365760" y="1371600"/>
            <a:ext cx="8412480" cy="4846320"/>
          </a:xfrm>
          <a:prstGeom prst="rect">
            <a:avLst/>
          </a:prstGeom>
        </p:spPr>
        <p:txBody>
          <a:bodyPr vert="horz"/>
          <a:lstStyle>
            <a:lvl1pPr marL="347663" indent="-347663">
              <a:buFont typeface="Wingdings" pitchFamily="2" charset="2"/>
              <a:buNone/>
              <a:defRPr sz="2400">
                <a:latin typeface="Arial Narrow"/>
                <a:cs typeface="Arial Narrow"/>
              </a:defRPr>
            </a:lvl1pPr>
            <a:lvl2pPr marL="682625" indent="-334963">
              <a:buFont typeface="Arial" pitchFamily="34" charset="0"/>
              <a:buChar char="•"/>
              <a:defRPr sz="2400">
                <a:latin typeface="Arial Narrow"/>
                <a:cs typeface="Arial Narrow"/>
              </a:defRPr>
            </a:lvl2pPr>
            <a:lvl3pPr marL="1030288" indent="-347663">
              <a:buFont typeface="Arial Narrow" pitchFamily="34" charset="0"/>
              <a:buChar char="–"/>
              <a:defRPr sz="2000">
                <a:latin typeface="Arial Narrow"/>
                <a:cs typeface="Arial Narrow"/>
              </a:defRPr>
            </a:lvl3pPr>
            <a:lvl4pPr marL="1379538" indent="-349250">
              <a:buFont typeface="Courier New" pitchFamily="49" charset="0"/>
              <a:buChar char="o"/>
              <a:defRPr sz="1800">
                <a:latin typeface="Arial Narrow"/>
                <a:cs typeface="Arial Narrow"/>
              </a:defRPr>
            </a:lvl4pPr>
            <a:lvl5pPr marL="1712913" indent="-333375">
              <a:defRPr sz="1800">
                <a:latin typeface="Arial Narrow"/>
                <a:cs typeface="Arial Narrow"/>
              </a:defRPr>
            </a:lvl5pPr>
          </a:lstStyle>
          <a:p>
            <a:pPr lvl="0"/>
            <a:r>
              <a:rPr lang="en-US" dirty="0" smtClean="0"/>
              <a:t>Click to edit Master text styles</a:t>
            </a:r>
          </a:p>
        </p:txBody>
      </p:sp>
      <p:sp>
        <p:nvSpPr>
          <p:cNvPr id="8" name="Footer Placeholder 4"/>
          <p:cNvSpPr>
            <a:spLocks noGrp="1"/>
          </p:cNvSpPr>
          <p:nvPr>
            <p:ph type="ftr" sz="quarter" idx="3"/>
          </p:nvPr>
        </p:nvSpPr>
        <p:spPr>
          <a:xfrm>
            <a:off x="230287" y="6453406"/>
            <a:ext cx="3491107" cy="365125"/>
          </a:xfrm>
          <a:prstGeom prst="rect">
            <a:avLst/>
          </a:prstGeom>
        </p:spPr>
        <p:txBody>
          <a:bodyPr vert="horz" lIns="91440" tIns="45720" rIns="91440" bIns="45720" rtlCol="0" anchor="ctr"/>
          <a:lstStyle>
            <a:lvl1pPr algn="l">
              <a:defRPr sz="800" baseline="0" smtClean="0">
                <a:solidFill>
                  <a:srgbClr val="675C53"/>
                </a:solidFill>
                <a:latin typeface="Arial Narrow"/>
                <a:ea typeface="Arial" charset="0"/>
                <a:cs typeface="Arial Narrow"/>
              </a:defRPr>
            </a:lvl1pPr>
          </a:lstStyle>
          <a:p>
            <a:pPr>
              <a:defRPr/>
            </a:pPr>
            <a:r>
              <a:rPr lang="en-US" dirty="0"/>
              <a:t>© 2012 Huron Consulting Group. All Rights Reserved. Proprietary &amp; Confidential.</a:t>
            </a:r>
          </a:p>
        </p:txBody>
      </p:sp>
    </p:spTree>
    <p:extLst>
      <p:ext uri="{BB962C8B-B14F-4D97-AF65-F5344CB8AC3E}">
        <p14:creationId xmlns:p14="http://schemas.microsoft.com/office/powerpoint/2010/main" val="39620589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Subtitle-Bulletpoints">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65760" y="164593"/>
            <a:ext cx="6446520" cy="498348"/>
          </a:xfrm>
          <a:prstGeom prst="rect">
            <a:avLst/>
          </a:prstGeom>
        </p:spPr>
        <p:txBody>
          <a:bodyPr vert="horz"/>
          <a:lstStyle>
            <a:lvl1pPr algn="l">
              <a:defRPr sz="2800" b="1">
                <a:solidFill>
                  <a:schemeClr val="bg1"/>
                </a:solidFill>
                <a:latin typeface="Arial Narrow"/>
                <a:cs typeface="Arial Narrow"/>
              </a:defRPr>
            </a:lvl1pPr>
          </a:lstStyle>
          <a:p>
            <a:r>
              <a:rPr lang="en-US" dirty="0" smtClean="0"/>
              <a:t>Title is Arial Narrow pt. 28</a:t>
            </a:r>
            <a:endParaRPr lang="en-US" dirty="0"/>
          </a:p>
        </p:txBody>
      </p:sp>
      <p:sp>
        <p:nvSpPr>
          <p:cNvPr id="3" name="Subtitle 2"/>
          <p:cNvSpPr>
            <a:spLocks noGrp="1"/>
          </p:cNvSpPr>
          <p:nvPr>
            <p:ph type="subTitle" idx="1" hasCustomPrompt="1"/>
          </p:nvPr>
        </p:nvSpPr>
        <p:spPr>
          <a:xfrm>
            <a:off x="365760" y="676656"/>
            <a:ext cx="6400800" cy="567267"/>
          </a:xfrm>
          <a:prstGeom prst="rect">
            <a:avLst/>
          </a:prstGeom>
        </p:spPr>
        <p:txBody>
          <a:bodyPr vert="horz"/>
          <a:lstStyle>
            <a:lvl1pPr marL="0" indent="0" algn="l">
              <a:buNone/>
              <a:defRPr sz="1600" cap="all" baseline="0">
                <a:solidFill>
                  <a:srgbClr val="FFFFFF"/>
                </a:solidFill>
                <a:latin typeface="Arial Narrow"/>
                <a:cs typeface="Arial Narrow"/>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Subtitle is Arial Narrow, All Caps, pt 16</a:t>
            </a:r>
            <a:endParaRPr lang="en-US" dirty="0"/>
          </a:p>
        </p:txBody>
      </p:sp>
      <p:sp>
        <p:nvSpPr>
          <p:cNvPr id="4" name="Content Placeholder 2"/>
          <p:cNvSpPr>
            <a:spLocks noGrp="1"/>
          </p:cNvSpPr>
          <p:nvPr>
            <p:ph idx="10"/>
          </p:nvPr>
        </p:nvSpPr>
        <p:spPr>
          <a:xfrm>
            <a:off x="365760" y="1371600"/>
            <a:ext cx="8412480" cy="4846320"/>
          </a:xfrm>
          <a:prstGeom prst="rect">
            <a:avLst/>
          </a:prstGeom>
        </p:spPr>
        <p:txBody>
          <a:bodyPr vert="horz"/>
          <a:lstStyle>
            <a:lvl1pPr marL="347663" indent="-347663">
              <a:buFont typeface="Wingdings" pitchFamily="2" charset="2"/>
              <a:buChar char="§"/>
              <a:defRPr sz="2800">
                <a:latin typeface="Arial Narrow"/>
                <a:cs typeface="Arial Narrow"/>
              </a:defRPr>
            </a:lvl1pPr>
            <a:lvl2pPr marL="682625" indent="-334963">
              <a:buFont typeface="Arial" pitchFamily="34" charset="0"/>
              <a:buChar char="•"/>
              <a:defRPr sz="2400">
                <a:latin typeface="Arial Narrow"/>
                <a:cs typeface="Arial Narrow"/>
              </a:defRPr>
            </a:lvl2pPr>
            <a:lvl3pPr marL="1030288" indent="-347663">
              <a:buFont typeface="Arial Narrow" pitchFamily="34" charset="0"/>
              <a:buChar char="–"/>
              <a:defRPr sz="2000">
                <a:latin typeface="Arial Narrow"/>
                <a:cs typeface="Arial Narrow"/>
              </a:defRPr>
            </a:lvl3pPr>
            <a:lvl4pPr marL="1379538" indent="-349250">
              <a:buFont typeface="Courier New" pitchFamily="49" charset="0"/>
              <a:buChar char="o"/>
              <a:defRPr sz="1800">
                <a:latin typeface="Arial Narrow"/>
                <a:cs typeface="Arial Narrow"/>
              </a:defRPr>
            </a:lvl4pPr>
            <a:lvl5pPr marL="1712913" indent="-333375">
              <a:defRPr sz="1800">
                <a:latin typeface="Arial Narrow"/>
                <a:cs typeface="Arial Narrow"/>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Slide Number Placeholder 5"/>
          <p:cNvSpPr>
            <a:spLocks noGrp="1"/>
          </p:cNvSpPr>
          <p:nvPr>
            <p:ph type="sldNum" sz="quarter" idx="4"/>
          </p:nvPr>
        </p:nvSpPr>
        <p:spPr>
          <a:xfrm>
            <a:off x="8726505" y="6497436"/>
            <a:ext cx="290509" cy="286806"/>
          </a:xfrm>
          <a:prstGeom prst="rect">
            <a:avLst/>
          </a:prstGeom>
        </p:spPr>
        <p:txBody>
          <a:bodyPr vert="horz" wrap="square" lIns="91440" tIns="45720" rIns="91440" bIns="45720" numCol="1" anchor="ctr" anchorCtr="0" compatLnSpc="1">
            <a:prstTxWarp prst="textNoShape">
              <a:avLst/>
            </a:prstTxWarp>
          </a:bodyPr>
          <a:lstStyle>
            <a:lvl1pPr>
              <a:defRPr sz="800" b="0" baseline="0">
                <a:solidFill>
                  <a:schemeClr val="bg1">
                    <a:lumMod val="50000"/>
                  </a:schemeClr>
                </a:solidFill>
                <a:latin typeface="Arial Narrow" pitchFamily="-106" charset="0"/>
                <a:ea typeface="Arial Narrow" pitchFamily="-106" charset="0"/>
                <a:cs typeface="Arial Narrow" pitchFamily="-106" charset="0"/>
              </a:defRPr>
            </a:lvl1pPr>
          </a:lstStyle>
          <a:p>
            <a:fld id="{EFD2656D-1963-1549-B61C-EC61E9853F90}" type="slidenum">
              <a:rPr lang="en-US" smtClean="0">
                <a:solidFill>
                  <a:srgbClr val="FFFFFF">
                    <a:lumMod val="50000"/>
                  </a:srgbClr>
                </a:solidFill>
              </a:rPr>
              <a:pPr/>
              <a:t>‹#›</a:t>
            </a:fld>
            <a:endParaRPr lang="en-US" dirty="0">
              <a:solidFill>
                <a:srgbClr val="FFFFFF">
                  <a:lumMod val="50000"/>
                </a:srgbClr>
              </a:solidFill>
            </a:endParaRPr>
          </a:p>
        </p:txBody>
      </p:sp>
      <p:sp>
        <p:nvSpPr>
          <p:cNvPr id="7" name="Footer Placeholder 4"/>
          <p:cNvSpPr>
            <a:spLocks noGrp="1"/>
          </p:cNvSpPr>
          <p:nvPr>
            <p:ph type="ftr" sz="quarter" idx="3"/>
          </p:nvPr>
        </p:nvSpPr>
        <p:spPr>
          <a:xfrm>
            <a:off x="230287" y="6453406"/>
            <a:ext cx="3491107" cy="365125"/>
          </a:xfrm>
          <a:prstGeom prst="rect">
            <a:avLst/>
          </a:prstGeom>
        </p:spPr>
        <p:txBody>
          <a:bodyPr vert="horz" lIns="91440" tIns="45720" rIns="91440" bIns="45720" rtlCol="0" anchor="ctr"/>
          <a:lstStyle>
            <a:lvl1pPr algn="l">
              <a:defRPr sz="800" baseline="0" smtClean="0">
                <a:solidFill>
                  <a:srgbClr val="675C53"/>
                </a:solidFill>
                <a:latin typeface="Arial Narrow"/>
                <a:ea typeface="Arial" charset="0"/>
                <a:cs typeface="Arial Narrow"/>
              </a:defRPr>
            </a:lvl1pPr>
          </a:lstStyle>
          <a:p>
            <a:pPr>
              <a:defRPr/>
            </a:pPr>
            <a:r>
              <a:rPr lang="en-US" dirty="0"/>
              <a:t>© 2012 Huron Consulting Group. All Rights Reserved. Proprietary &amp; Confidential.</a:t>
            </a:r>
          </a:p>
        </p:txBody>
      </p:sp>
    </p:spTree>
    <p:extLst>
      <p:ext uri="{BB962C8B-B14F-4D97-AF65-F5344CB8AC3E}">
        <p14:creationId xmlns:p14="http://schemas.microsoft.com/office/powerpoint/2010/main" val="79357476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No Subtitle-Bulletpoin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65760" y="329184"/>
            <a:ext cx="6773332" cy="632513"/>
          </a:xfrm>
          <a:prstGeom prst="rect">
            <a:avLst/>
          </a:prstGeom>
        </p:spPr>
        <p:txBody>
          <a:bodyPr vert="horz"/>
          <a:lstStyle>
            <a:lvl1pPr algn="l">
              <a:defRPr sz="2800" b="1">
                <a:solidFill>
                  <a:schemeClr val="bg1"/>
                </a:solidFill>
                <a:latin typeface="Arial Narrow"/>
                <a:cs typeface="Arial Narrow"/>
              </a:defRPr>
            </a:lvl1pPr>
          </a:lstStyle>
          <a:p>
            <a:r>
              <a:rPr lang="en-US" dirty="0" smtClean="0"/>
              <a:t>Title is Arial Narrow pt. 28</a:t>
            </a:r>
            <a:endParaRPr lang="en-US" dirty="0"/>
          </a:p>
        </p:txBody>
      </p:sp>
      <p:sp>
        <p:nvSpPr>
          <p:cNvPr id="7" name="Content Placeholder 2"/>
          <p:cNvSpPr>
            <a:spLocks noGrp="1"/>
          </p:cNvSpPr>
          <p:nvPr>
            <p:ph idx="10"/>
          </p:nvPr>
        </p:nvSpPr>
        <p:spPr>
          <a:xfrm>
            <a:off x="365760" y="1371600"/>
            <a:ext cx="8412480" cy="4846320"/>
          </a:xfrm>
          <a:prstGeom prst="rect">
            <a:avLst/>
          </a:prstGeom>
        </p:spPr>
        <p:txBody>
          <a:bodyPr vert="horz"/>
          <a:lstStyle>
            <a:lvl1pPr marL="347663" indent="-347663">
              <a:buFont typeface="Wingdings" pitchFamily="2" charset="2"/>
              <a:buChar char="§"/>
              <a:defRPr sz="2800">
                <a:latin typeface="Arial Narrow"/>
                <a:cs typeface="Arial Narrow"/>
              </a:defRPr>
            </a:lvl1pPr>
            <a:lvl2pPr marL="682625" indent="-334963">
              <a:buFont typeface="Arial" pitchFamily="34" charset="0"/>
              <a:buChar char="•"/>
              <a:defRPr sz="2400">
                <a:latin typeface="Arial Narrow"/>
                <a:cs typeface="Arial Narrow"/>
              </a:defRPr>
            </a:lvl2pPr>
            <a:lvl3pPr marL="1030288" indent="-347663">
              <a:buFont typeface="Arial Narrow" pitchFamily="34" charset="0"/>
              <a:buChar char="–"/>
              <a:defRPr sz="2000">
                <a:latin typeface="Arial Narrow"/>
                <a:cs typeface="Arial Narrow"/>
              </a:defRPr>
            </a:lvl3pPr>
            <a:lvl4pPr marL="1379538" indent="-349250">
              <a:buFont typeface="Courier New" pitchFamily="49" charset="0"/>
              <a:buChar char="o"/>
              <a:defRPr sz="1800">
                <a:latin typeface="Arial Narrow"/>
                <a:cs typeface="Arial Narrow"/>
              </a:defRPr>
            </a:lvl4pPr>
            <a:lvl5pPr marL="1712913" indent="-333375">
              <a:defRPr sz="1800">
                <a:latin typeface="Arial Narrow"/>
                <a:cs typeface="Arial Narrow"/>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Slide Number Placeholder 5"/>
          <p:cNvSpPr>
            <a:spLocks noGrp="1"/>
          </p:cNvSpPr>
          <p:nvPr>
            <p:ph type="sldNum" sz="quarter" idx="4"/>
          </p:nvPr>
        </p:nvSpPr>
        <p:spPr>
          <a:xfrm>
            <a:off x="8726505" y="6497436"/>
            <a:ext cx="290509" cy="286806"/>
          </a:xfrm>
          <a:prstGeom prst="rect">
            <a:avLst/>
          </a:prstGeom>
        </p:spPr>
        <p:txBody>
          <a:bodyPr vert="horz" wrap="square" lIns="91440" tIns="45720" rIns="91440" bIns="45720" numCol="1" anchor="ctr" anchorCtr="0" compatLnSpc="1">
            <a:prstTxWarp prst="textNoShape">
              <a:avLst/>
            </a:prstTxWarp>
          </a:bodyPr>
          <a:lstStyle>
            <a:lvl1pPr>
              <a:defRPr sz="800" b="0" baseline="0">
                <a:solidFill>
                  <a:schemeClr val="bg1">
                    <a:lumMod val="50000"/>
                  </a:schemeClr>
                </a:solidFill>
                <a:latin typeface="Arial Narrow" pitchFamily="-106" charset="0"/>
                <a:ea typeface="Arial Narrow" pitchFamily="-106" charset="0"/>
                <a:cs typeface="Arial Narrow" pitchFamily="-106" charset="0"/>
              </a:defRPr>
            </a:lvl1pPr>
          </a:lstStyle>
          <a:p>
            <a:fld id="{EFD2656D-1963-1549-B61C-EC61E9853F90}" type="slidenum">
              <a:rPr lang="en-US" smtClean="0">
                <a:solidFill>
                  <a:srgbClr val="FFFFFF">
                    <a:lumMod val="50000"/>
                  </a:srgbClr>
                </a:solidFill>
              </a:rPr>
              <a:pPr/>
              <a:t>‹#›</a:t>
            </a:fld>
            <a:endParaRPr lang="en-US" dirty="0">
              <a:solidFill>
                <a:srgbClr val="FFFFFF">
                  <a:lumMod val="50000"/>
                </a:srgbClr>
              </a:solidFill>
            </a:endParaRPr>
          </a:p>
        </p:txBody>
      </p:sp>
      <p:sp>
        <p:nvSpPr>
          <p:cNvPr id="6" name="Footer Placeholder 4"/>
          <p:cNvSpPr>
            <a:spLocks noGrp="1"/>
          </p:cNvSpPr>
          <p:nvPr>
            <p:ph type="ftr" sz="quarter" idx="3"/>
          </p:nvPr>
        </p:nvSpPr>
        <p:spPr>
          <a:xfrm>
            <a:off x="230287" y="6453406"/>
            <a:ext cx="3491107" cy="365125"/>
          </a:xfrm>
          <a:prstGeom prst="rect">
            <a:avLst/>
          </a:prstGeom>
        </p:spPr>
        <p:txBody>
          <a:bodyPr vert="horz" lIns="91440" tIns="45720" rIns="91440" bIns="45720" rtlCol="0" anchor="ctr"/>
          <a:lstStyle>
            <a:lvl1pPr algn="l">
              <a:defRPr sz="800" baseline="0" smtClean="0">
                <a:solidFill>
                  <a:srgbClr val="675C53"/>
                </a:solidFill>
                <a:latin typeface="Arial Narrow"/>
                <a:ea typeface="Arial" charset="0"/>
                <a:cs typeface="Arial Narrow"/>
              </a:defRPr>
            </a:lvl1pPr>
          </a:lstStyle>
          <a:p>
            <a:pPr>
              <a:defRPr/>
            </a:pPr>
            <a:r>
              <a:rPr lang="en-US" dirty="0"/>
              <a:t>© 2012 Huron Consulting Group. All Rights Reserved. Proprietary &amp; Confidential.</a:t>
            </a:r>
          </a:p>
        </p:txBody>
      </p:sp>
    </p:spTree>
    <p:extLst>
      <p:ext uri="{BB962C8B-B14F-4D97-AF65-F5344CB8AC3E}">
        <p14:creationId xmlns:p14="http://schemas.microsoft.com/office/powerpoint/2010/main" val="340534387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65760" y="324246"/>
            <a:ext cx="6860540" cy="633694"/>
          </a:xfrm>
          <a:prstGeom prst="rect">
            <a:avLst/>
          </a:prstGeom>
        </p:spPr>
        <p:txBody>
          <a:bodyPr vert="horz"/>
          <a:lstStyle>
            <a:lvl1pPr algn="l">
              <a:defRPr sz="2800" b="1">
                <a:solidFill>
                  <a:srgbClr val="FFFFFF"/>
                </a:solidFill>
                <a:latin typeface="Arial Narrow"/>
                <a:cs typeface="Arial Narrow"/>
              </a:defRPr>
            </a:lvl1pPr>
          </a:lstStyle>
          <a:p>
            <a:r>
              <a:rPr lang="en-US" dirty="0" smtClean="0"/>
              <a:t>Title is Arial Narrow pt. 28</a:t>
            </a:r>
            <a:endParaRPr lang="en-US" dirty="0"/>
          </a:p>
        </p:txBody>
      </p:sp>
      <p:sp>
        <p:nvSpPr>
          <p:cNvPr id="8" name="Slide Number Placeholder 5"/>
          <p:cNvSpPr>
            <a:spLocks noGrp="1"/>
          </p:cNvSpPr>
          <p:nvPr>
            <p:ph type="sldNum" sz="quarter" idx="4"/>
          </p:nvPr>
        </p:nvSpPr>
        <p:spPr>
          <a:xfrm>
            <a:off x="8726505" y="6497436"/>
            <a:ext cx="290509" cy="286806"/>
          </a:xfrm>
          <a:prstGeom prst="rect">
            <a:avLst/>
          </a:prstGeom>
        </p:spPr>
        <p:txBody>
          <a:bodyPr vert="horz" wrap="square" lIns="91440" tIns="45720" rIns="91440" bIns="45720" numCol="1" anchor="ctr" anchorCtr="0" compatLnSpc="1">
            <a:prstTxWarp prst="textNoShape">
              <a:avLst/>
            </a:prstTxWarp>
          </a:bodyPr>
          <a:lstStyle>
            <a:lvl1pPr>
              <a:defRPr sz="800" b="0" baseline="0">
                <a:solidFill>
                  <a:schemeClr val="bg1">
                    <a:lumMod val="50000"/>
                  </a:schemeClr>
                </a:solidFill>
                <a:latin typeface="Arial Narrow" pitchFamily="-106" charset="0"/>
                <a:ea typeface="Arial Narrow" pitchFamily="-106" charset="0"/>
                <a:cs typeface="Arial Narrow" pitchFamily="-106" charset="0"/>
              </a:defRPr>
            </a:lvl1pPr>
          </a:lstStyle>
          <a:p>
            <a:fld id="{EFD2656D-1963-1549-B61C-EC61E9853F90}" type="slidenum">
              <a:rPr lang="en-US" smtClean="0">
                <a:solidFill>
                  <a:srgbClr val="FFFFFF">
                    <a:lumMod val="50000"/>
                  </a:srgbClr>
                </a:solidFill>
              </a:rPr>
              <a:pPr/>
              <a:t>‹#›</a:t>
            </a:fld>
            <a:endParaRPr lang="en-US" dirty="0">
              <a:solidFill>
                <a:srgbClr val="FFFFFF">
                  <a:lumMod val="50000"/>
                </a:srgbClr>
              </a:solidFill>
            </a:endParaRPr>
          </a:p>
        </p:txBody>
      </p:sp>
      <p:sp>
        <p:nvSpPr>
          <p:cNvPr id="10" name="Content Placeholder 2"/>
          <p:cNvSpPr>
            <a:spLocks noGrp="1"/>
          </p:cNvSpPr>
          <p:nvPr>
            <p:ph idx="10"/>
          </p:nvPr>
        </p:nvSpPr>
        <p:spPr>
          <a:xfrm>
            <a:off x="365760" y="1371600"/>
            <a:ext cx="8412480" cy="4846320"/>
          </a:xfrm>
          <a:prstGeom prst="rect">
            <a:avLst/>
          </a:prstGeom>
        </p:spPr>
        <p:txBody>
          <a:bodyPr vert="horz"/>
          <a:lstStyle>
            <a:lvl1pPr marL="347663" indent="-347663">
              <a:buFont typeface="Wingdings" pitchFamily="2" charset="2"/>
              <a:buNone/>
              <a:defRPr sz="2400">
                <a:latin typeface="Arial Narrow"/>
                <a:cs typeface="Arial Narrow"/>
              </a:defRPr>
            </a:lvl1pPr>
            <a:lvl2pPr marL="682625" indent="-334963">
              <a:buFont typeface="Arial" pitchFamily="34" charset="0"/>
              <a:buChar char="•"/>
              <a:defRPr sz="2400">
                <a:latin typeface="Arial Narrow"/>
                <a:cs typeface="Arial Narrow"/>
              </a:defRPr>
            </a:lvl2pPr>
            <a:lvl3pPr marL="1030288" indent="-347663">
              <a:buFont typeface="Arial Narrow" pitchFamily="34" charset="0"/>
              <a:buChar char="–"/>
              <a:defRPr sz="2000">
                <a:latin typeface="Arial Narrow"/>
                <a:cs typeface="Arial Narrow"/>
              </a:defRPr>
            </a:lvl3pPr>
            <a:lvl4pPr marL="1379538" indent="-349250">
              <a:buFont typeface="Courier New" pitchFamily="49" charset="0"/>
              <a:buChar char="o"/>
              <a:defRPr sz="1800">
                <a:latin typeface="Arial Narrow"/>
                <a:cs typeface="Arial Narrow"/>
              </a:defRPr>
            </a:lvl4pPr>
            <a:lvl5pPr marL="1712913" indent="-333375">
              <a:defRPr sz="1800">
                <a:latin typeface="Arial Narrow"/>
                <a:cs typeface="Arial Narrow"/>
              </a:defRPr>
            </a:lvl5pPr>
          </a:lstStyle>
          <a:p>
            <a:pPr lvl="0"/>
            <a:r>
              <a:rPr lang="en-US" dirty="0" smtClean="0"/>
              <a:t>Click to edit Master text styles</a:t>
            </a:r>
          </a:p>
        </p:txBody>
      </p:sp>
      <p:sp>
        <p:nvSpPr>
          <p:cNvPr id="6" name="Footer Placeholder 4"/>
          <p:cNvSpPr>
            <a:spLocks noGrp="1"/>
          </p:cNvSpPr>
          <p:nvPr>
            <p:ph type="ftr" sz="quarter" idx="3"/>
          </p:nvPr>
        </p:nvSpPr>
        <p:spPr>
          <a:xfrm>
            <a:off x="230287" y="6453406"/>
            <a:ext cx="3491107" cy="365125"/>
          </a:xfrm>
          <a:prstGeom prst="rect">
            <a:avLst/>
          </a:prstGeom>
        </p:spPr>
        <p:txBody>
          <a:bodyPr vert="horz" lIns="91440" tIns="45720" rIns="91440" bIns="45720" rtlCol="0" anchor="ctr"/>
          <a:lstStyle>
            <a:lvl1pPr algn="l">
              <a:defRPr sz="800" baseline="0" smtClean="0">
                <a:solidFill>
                  <a:srgbClr val="675C53"/>
                </a:solidFill>
                <a:latin typeface="Arial Narrow"/>
                <a:ea typeface="Arial" charset="0"/>
                <a:cs typeface="Arial Narrow"/>
              </a:defRPr>
            </a:lvl1pPr>
          </a:lstStyle>
          <a:p>
            <a:pPr>
              <a:defRPr/>
            </a:pPr>
            <a:r>
              <a:rPr lang="en-US" dirty="0"/>
              <a:t>© 2012 Huron Consulting Group. All Rights Reserved. Proprietary &amp; Confidential.</a:t>
            </a:r>
          </a:p>
        </p:txBody>
      </p:sp>
    </p:spTree>
    <p:extLst>
      <p:ext uri="{BB962C8B-B14F-4D97-AF65-F5344CB8AC3E}">
        <p14:creationId xmlns:p14="http://schemas.microsoft.com/office/powerpoint/2010/main" val="3473704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3223796"/>
            <a:ext cx="7772400" cy="1996573"/>
          </a:xfrm>
          <a:prstGeom prst="rect">
            <a:avLst/>
          </a:prstGeom>
        </p:spPr>
        <p:txBody>
          <a:bodyPr anchor="t">
            <a:noAutofit/>
          </a:bodyPr>
          <a:lstStyle>
            <a:lvl1pPr algn="l">
              <a:defRPr sz="5000" b="0" cap="none"/>
            </a:lvl1pPr>
          </a:lstStyle>
          <a:p>
            <a:r>
              <a:rPr lang="en-US" dirty="0" smtClean="0"/>
              <a:t>Click to edit master </a:t>
            </a:r>
            <a:br>
              <a:rPr lang="en-US" dirty="0" smtClean="0"/>
            </a:br>
            <a:r>
              <a:rPr lang="en-US" dirty="0" smtClean="0"/>
              <a:t>title style</a:t>
            </a:r>
            <a:endParaRPr lang="en-US" dirty="0"/>
          </a:p>
        </p:txBody>
      </p:sp>
      <p:sp>
        <p:nvSpPr>
          <p:cNvPr id="3" name="Text Placeholder 2"/>
          <p:cNvSpPr>
            <a:spLocks noGrp="1"/>
          </p:cNvSpPr>
          <p:nvPr>
            <p:ph type="body" idx="1"/>
          </p:nvPr>
        </p:nvSpPr>
        <p:spPr>
          <a:xfrm>
            <a:off x="722313" y="2225842"/>
            <a:ext cx="7772400" cy="895685"/>
          </a:xfrm>
          <a:prstGeom prst="rect">
            <a:avLst/>
          </a:prstGeom>
        </p:spPr>
        <p:txBody>
          <a:bodyPr anchor="b">
            <a:normAutofit/>
          </a:bodyPr>
          <a:lstStyle>
            <a:lvl1pPr marL="0" indent="0">
              <a:buNone/>
              <a:defRPr sz="2200">
                <a:solidFill>
                  <a:srgbClr val="00326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68753676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Footer Placeholder 4"/>
          <p:cNvSpPr>
            <a:spLocks noGrp="1"/>
          </p:cNvSpPr>
          <p:nvPr>
            <p:ph type="ftr" sz="quarter" idx="3"/>
          </p:nvPr>
        </p:nvSpPr>
        <p:spPr>
          <a:xfrm>
            <a:off x="230287" y="6453406"/>
            <a:ext cx="3491107" cy="365125"/>
          </a:xfrm>
          <a:prstGeom prst="rect">
            <a:avLst/>
          </a:prstGeom>
        </p:spPr>
        <p:txBody>
          <a:bodyPr vert="horz" lIns="91440" tIns="45720" rIns="91440" bIns="45720" rtlCol="0" anchor="ctr"/>
          <a:lstStyle>
            <a:lvl1pPr algn="l">
              <a:defRPr sz="800" baseline="0" smtClean="0">
                <a:solidFill>
                  <a:srgbClr val="675C53"/>
                </a:solidFill>
                <a:latin typeface="Arial Narrow"/>
                <a:ea typeface="Arial" charset="0"/>
                <a:cs typeface="Arial Narrow"/>
              </a:defRPr>
            </a:lvl1pPr>
          </a:lstStyle>
          <a:p>
            <a:pPr>
              <a:defRPr/>
            </a:pPr>
            <a:r>
              <a:rPr lang="en-US" dirty="0"/>
              <a:t>© 2012 Huron Consulting Group. All Rights Reserved. Proprietary &amp; Confidential.</a:t>
            </a:r>
          </a:p>
        </p:txBody>
      </p:sp>
      <p:sp>
        <p:nvSpPr>
          <p:cNvPr id="7" name="Slide Number Placeholder 5"/>
          <p:cNvSpPr>
            <a:spLocks noGrp="1"/>
          </p:cNvSpPr>
          <p:nvPr>
            <p:ph type="sldNum" sz="quarter" idx="4"/>
          </p:nvPr>
        </p:nvSpPr>
        <p:spPr>
          <a:xfrm>
            <a:off x="8726505" y="6497436"/>
            <a:ext cx="290509" cy="286806"/>
          </a:xfrm>
          <a:prstGeom prst="rect">
            <a:avLst/>
          </a:prstGeom>
        </p:spPr>
        <p:txBody>
          <a:bodyPr vert="horz" wrap="square" lIns="91440" tIns="45720" rIns="91440" bIns="45720" numCol="1" anchor="ctr" anchorCtr="0" compatLnSpc="1">
            <a:prstTxWarp prst="textNoShape">
              <a:avLst/>
            </a:prstTxWarp>
          </a:bodyPr>
          <a:lstStyle>
            <a:lvl1pPr>
              <a:defRPr sz="800" b="0" baseline="0">
                <a:solidFill>
                  <a:schemeClr val="bg1">
                    <a:lumMod val="50000"/>
                  </a:schemeClr>
                </a:solidFill>
                <a:latin typeface="Arial Narrow" pitchFamily="-106" charset="0"/>
                <a:ea typeface="Arial Narrow" pitchFamily="-106" charset="0"/>
                <a:cs typeface="Arial Narrow" pitchFamily="-106" charset="0"/>
              </a:defRPr>
            </a:lvl1pPr>
          </a:lstStyle>
          <a:p>
            <a:fld id="{EFD2656D-1963-1549-B61C-EC61E9853F90}" type="slidenum">
              <a:rPr lang="en-US" smtClean="0">
                <a:solidFill>
                  <a:srgbClr val="FFFFFF">
                    <a:lumMod val="50000"/>
                  </a:srgbClr>
                </a:solidFill>
              </a:rPr>
              <a:pPr/>
              <a:t>‹#›</a:t>
            </a:fld>
            <a:endParaRPr lang="en-US" dirty="0">
              <a:solidFill>
                <a:srgbClr val="FFFFFF">
                  <a:lumMod val="50000"/>
                </a:srgbClr>
              </a:solidFill>
            </a:endParaRPr>
          </a:p>
        </p:txBody>
      </p:sp>
      <p:sp>
        <p:nvSpPr>
          <p:cNvPr id="9" name="Content Placeholder 2"/>
          <p:cNvSpPr>
            <a:spLocks noGrp="1"/>
          </p:cNvSpPr>
          <p:nvPr>
            <p:ph idx="10"/>
          </p:nvPr>
        </p:nvSpPr>
        <p:spPr>
          <a:xfrm>
            <a:off x="365760" y="1371600"/>
            <a:ext cx="8412480" cy="4846320"/>
          </a:xfrm>
          <a:prstGeom prst="rect">
            <a:avLst/>
          </a:prstGeom>
        </p:spPr>
        <p:txBody>
          <a:bodyPr vert="horz"/>
          <a:lstStyle>
            <a:lvl1pPr marL="347663" indent="-347663">
              <a:buFont typeface="Wingdings" pitchFamily="2" charset="2"/>
              <a:buNone/>
              <a:defRPr sz="2400">
                <a:latin typeface="Arial Narrow"/>
                <a:cs typeface="Arial Narrow"/>
              </a:defRPr>
            </a:lvl1pPr>
            <a:lvl2pPr marL="682625" indent="-334963">
              <a:buFont typeface="Arial" pitchFamily="34" charset="0"/>
              <a:buChar char="•"/>
              <a:defRPr sz="2400">
                <a:latin typeface="Arial Narrow"/>
                <a:cs typeface="Arial Narrow"/>
              </a:defRPr>
            </a:lvl2pPr>
            <a:lvl3pPr marL="1030288" indent="-347663">
              <a:buFont typeface="Arial Narrow" pitchFamily="34" charset="0"/>
              <a:buChar char="–"/>
              <a:defRPr sz="2000">
                <a:latin typeface="Arial Narrow"/>
                <a:cs typeface="Arial Narrow"/>
              </a:defRPr>
            </a:lvl3pPr>
            <a:lvl4pPr marL="1379538" indent="-349250">
              <a:buFont typeface="Courier New" pitchFamily="49" charset="0"/>
              <a:buChar char="o"/>
              <a:defRPr sz="1800">
                <a:latin typeface="Arial Narrow"/>
                <a:cs typeface="Arial Narrow"/>
              </a:defRPr>
            </a:lvl4pPr>
            <a:lvl5pPr marL="1712913" indent="-333375">
              <a:defRPr sz="1800">
                <a:latin typeface="Arial Narrow"/>
                <a:cs typeface="Arial Narrow"/>
              </a:defRPr>
            </a:lvl5pPr>
          </a:lstStyle>
          <a:p>
            <a:pPr lvl="0"/>
            <a:r>
              <a:rPr lang="en-US" dirty="0" smtClean="0"/>
              <a:t>Click to edit Master text styles</a:t>
            </a:r>
          </a:p>
        </p:txBody>
      </p:sp>
    </p:spTree>
    <p:extLst>
      <p:ext uri="{BB962C8B-B14F-4D97-AF65-F5344CB8AC3E}">
        <p14:creationId xmlns:p14="http://schemas.microsoft.com/office/powerpoint/2010/main" val="379454053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a:xfrm>
            <a:off x="8726505" y="6497436"/>
            <a:ext cx="290509" cy="286806"/>
          </a:xfrm>
          <a:prstGeom prst="rect">
            <a:avLst/>
          </a:prstGeom>
        </p:spPr>
        <p:txBody>
          <a:bodyPr/>
          <a:lstStyle/>
          <a:p>
            <a:fld id="{EFD2656D-1963-1549-B61C-EC61E9853F90}" type="slidenum">
              <a:rPr lang="en-US" smtClean="0"/>
              <a:pPr/>
              <a:t>‹#›</a:t>
            </a:fld>
            <a:endParaRPr lang="en-US" dirty="0"/>
          </a:p>
        </p:txBody>
      </p:sp>
      <p:sp>
        <p:nvSpPr>
          <p:cNvPr id="5" name="Footer Placeholder 4"/>
          <p:cNvSpPr>
            <a:spLocks noGrp="1"/>
          </p:cNvSpPr>
          <p:nvPr>
            <p:ph type="ftr" sz="quarter" idx="3"/>
          </p:nvPr>
        </p:nvSpPr>
        <p:spPr>
          <a:xfrm>
            <a:off x="230287" y="6473954"/>
            <a:ext cx="3491107" cy="365125"/>
          </a:xfrm>
          <a:prstGeom prst="rect">
            <a:avLst/>
          </a:prstGeom>
        </p:spPr>
        <p:txBody>
          <a:bodyPr vert="horz" lIns="91440" tIns="45720" rIns="91440" bIns="45720" rtlCol="0" anchor="ctr"/>
          <a:lstStyle>
            <a:lvl1pPr algn="l">
              <a:defRPr sz="800" baseline="0" smtClean="0">
                <a:solidFill>
                  <a:srgbClr val="675C53"/>
                </a:solidFill>
                <a:latin typeface="Arial Narrow"/>
                <a:ea typeface="Arial" charset="0"/>
                <a:cs typeface="Arial Narrow"/>
              </a:defRPr>
            </a:lvl1pPr>
          </a:lstStyle>
          <a:p>
            <a:pPr>
              <a:defRPr/>
            </a:pPr>
            <a:r>
              <a:rPr lang="en-US" dirty="0"/>
              <a:t>© 2012 Huron Consulting Group. All Rights Reserved. Proprietary &amp; Confidential.</a:t>
            </a:r>
          </a:p>
        </p:txBody>
      </p:sp>
    </p:spTree>
    <p:extLst>
      <p:ext uri="{BB962C8B-B14F-4D97-AF65-F5344CB8AC3E}">
        <p14:creationId xmlns:p14="http://schemas.microsoft.com/office/powerpoint/2010/main" val="230426459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241552739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Subtitle-Blank">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65760" y="164593"/>
            <a:ext cx="6412230" cy="509778"/>
          </a:xfrm>
          <a:prstGeom prst="rect">
            <a:avLst/>
          </a:prstGeom>
        </p:spPr>
        <p:txBody>
          <a:bodyPr vert="horz"/>
          <a:lstStyle>
            <a:lvl1pPr algn="l">
              <a:defRPr sz="2800" b="1">
                <a:solidFill>
                  <a:schemeClr val="bg1"/>
                </a:solidFill>
                <a:latin typeface="Arial Narrow"/>
                <a:cs typeface="Arial Narrow"/>
              </a:defRPr>
            </a:lvl1pPr>
          </a:lstStyle>
          <a:p>
            <a:r>
              <a:rPr lang="en-US" dirty="0" smtClean="0"/>
              <a:t>Title is Arial Narrow pt. 28</a:t>
            </a:r>
            <a:endParaRPr lang="en-US" dirty="0"/>
          </a:p>
        </p:txBody>
      </p:sp>
      <p:sp>
        <p:nvSpPr>
          <p:cNvPr id="3" name="Subtitle 2"/>
          <p:cNvSpPr>
            <a:spLocks noGrp="1"/>
          </p:cNvSpPr>
          <p:nvPr>
            <p:ph type="subTitle" idx="1" hasCustomPrompt="1"/>
          </p:nvPr>
        </p:nvSpPr>
        <p:spPr>
          <a:xfrm>
            <a:off x="365760" y="676656"/>
            <a:ext cx="6400800" cy="567267"/>
          </a:xfrm>
          <a:prstGeom prst="rect">
            <a:avLst/>
          </a:prstGeom>
        </p:spPr>
        <p:txBody>
          <a:bodyPr vert="horz"/>
          <a:lstStyle>
            <a:lvl1pPr marL="0" indent="0" algn="l">
              <a:buNone/>
              <a:defRPr sz="1600" cap="all" baseline="0">
                <a:solidFill>
                  <a:srgbClr val="FFFFFF"/>
                </a:solidFill>
                <a:latin typeface="Arial Narrow"/>
                <a:cs typeface="Arial Narrow"/>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Subtitle is Arial Narrow, All Caps, pt 16</a:t>
            </a:r>
            <a:endParaRPr lang="en-US" dirty="0"/>
          </a:p>
        </p:txBody>
      </p:sp>
      <p:sp>
        <p:nvSpPr>
          <p:cNvPr id="7" name="Slide Number Placeholder 5"/>
          <p:cNvSpPr>
            <a:spLocks noGrp="1"/>
          </p:cNvSpPr>
          <p:nvPr>
            <p:ph type="sldNum" sz="quarter" idx="4"/>
          </p:nvPr>
        </p:nvSpPr>
        <p:spPr>
          <a:xfrm>
            <a:off x="8726505" y="6497436"/>
            <a:ext cx="290509" cy="286806"/>
          </a:xfrm>
          <a:prstGeom prst="rect">
            <a:avLst/>
          </a:prstGeom>
        </p:spPr>
        <p:txBody>
          <a:bodyPr vert="horz" wrap="square" lIns="91440" tIns="45720" rIns="91440" bIns="45720" numCol="1" anchor="ctr" anchorCtr="0" compatLnSpc="1">
            <a:prstTxWarp prst="textNoShape">
              <a:avLst/>
            </a:prstTxWarp>
          </a:bodyPr>
          <a:lstStyle>
            <a:lvl1pPr>
              <a:defRPr sz="800" b="0" baseline="0">
                <a:solidFill>
                  <a:schemeClr val="bg1">
                    <a:lumMod val="50000"/>
                  </a:schemeClr>
                </a:solidFill>
                <a:latin typeface="Arial Narrow" pitchFamily="-106" charset="0"/>
                <a:ea typeface="Arial Narrow" pitchFamily="-106" charset="0"/>
                <a:cs typeface="Arial Narrow" pitchFamily="-106" charset="0"/>
              </a:defRPr>
            </a:lvl1pPr>
          </a:lstStyle>
          <a:p>
            <a:fld id="{EFD2656D-1963-1549-B61C-EC61E9853F90}" type="slidenum">
              <a:rPr lang="en-US" smtClean="0">
                <a:solidFill>
                  <a:srgbClr val="FFFFFF">
                    <a:lumMod val="50000"/>
                  </a:srgbClr>
                </a:solidFill>
              </a:rPr>
              <a:pPr/>
              <a:t>‹#›</a:t>
            </a:fld>
            <a:endParaRPr lang="en-US" dirty="0">
              <a:solidFill>
                <a:srgbClr val="FFFFFF">
                  <a:lumMod val="50000"/>
                </a:srgbClr>
              </a:solidFill>
            </a:endParaRPr>
          </a:p>
        </p:txBody>
      </p:sp>
      <p:sp>
        <p:nvSpPr>
          <p:cNvPr id="9" name="Content Placeholder 2"/>
          <p:cNvSpPr>
            <a:spLocks noGrp="1"/>
          </p:cNvSpPr>
          <p:nvPr>
            <p:ph idx="10"/>
          </p:nvPr>
        </p:nvSpPr>
        <p:spPr>
          <a:xfrm>
            <a:off x="365760" y="1371600"/>
            <a:ext cx="8412480" cy="4846320"/>
          </a:xfrm>
          <a:prstGeom prst="rect">
            <a:avLst/>
          </a:prstGeom>
        </p:spPr>
        <p:txBody>
          <a:bodyPr vert="horz"/>
          <a:lstStyle>
            <a:lvl1pPr marL="347663" indent="-347663">
              <a:buFont typeface="Wingdings" pitchFamily="2" charset="2"/>
              <a:buNone/>
              <a:defRPr sz="2400">
                <a:latin typeface="Arial Narrow"/>
                <a:cs typeface="Arial Narrow"/>
              </a:defRPr>
            </a:lvl1pPr>
            <a:lvl2pPr marL="682625" indent="-334963">
              <a:buFont typeface="Arial" pitchFamily="34" charset="0"/>
              <a:buChar char="•"/>
              <a:defRPr sz="2400">
                <a:latin typeface="Arial Narrow"/>
                <a:cs typeface="Arial Narrow"/>
              </a:defRPr>
            </a:lvl2pPr>
            <a:lvl3pPr marL="1030288" indent="-347663">
              <a:buFont typeface="Arial Narrow" pitchFamily="34" charset="0"/>
              <a:buChar char="–"/>
              <a:defRPr sz="2000">
                <a:latin typeface="Arial Narrow"/>
                <a:cs typeface="Arial Narrow"/>
              </a:defRPr>
            </a:lvl3pPr>
            <a:lvl4pPr marL="1379538" indent="-349250">
              <a:buFont typeface="Courier New" pitchFamily="49" charset="0"/>
              <a:buChar char="o"/>
              <a:defRPr sz="1800">
                <a:latin typeface="Arial Narrow"/>
                <a:cs typeface="Arial Narrow"/>
              </a:defRPr>
            </a:lvl4pPr>
            <a:lvl5pPr marL="1712913" indent="-333375">
              <a:defRPr sz="1800">
                <a:latin typeface="Arial Narrow"/>
                <a:cs typeface="Arial Narrow"/>
              </a:defRPr>
            </a:lvl5pPr>
          </a:lstStyle>
          <a:p>
            <a:pPr lvl="0"/>
            <a:r>
              <a:rPr lang="en-US" dirty="0" smtClean="0"/>
              <a:t>Click to edit Master text styles</a:t>
            </a:r>
          </a:p>
        </p:txBody>
      </p:sp>
      <p:sp>
        <p:nvSpPr>
          <p:cNvPr id="8" name="Footer Placeholder 4"/>
          <p:cNvSpPr>
            <a:spLocks noGrp="1"/>
          </p:cNvSpPr>
          <p:nvPr>
            <p:ph type="ftr" sz="quarter" idx="3"/>
          </p:nvPr>
        </p:nvSpPr>
        <p:spPr>
          <a:xfrm>
            <a:off x="230287" y="6453406"/>
            <a:ext cx="3491107" cy="365125"/>
          </a:xfrm>
          <a:prstGeom prst="rect">
            <a:avLst/>
          </a:prstGeom>
        </p:spPr>
        <p:txBody>
          <a:bodyPr vert="horz" lIns="91440" tIns="45720" rIns="91440" bIns="45720" rtlCol="0" anchor="ctr"/>
          <a:lstStyle>
            <a:lvl1pPr algn="l">
              <a:defRPr sz="800" baseline="0" smtClean="0">
                <a:solidFill>
                  <a:srgbClr val="675C53"/>
                </a:solidFill>
                <a:latin typeface="Arial Narrow"/>
                <a:ea typeface="Arial" charset="0"/>
                <a:cs typeface="Arial Narrow"/>
              </a:defRPr>
            </a:lvl1pPr>
          </a:lstStyle>
          <a:p>
            <a:pPr>
              <a:defRPr/>
            </a:pPr>
            <a:r>
              <a:rPr lang="en-US" dirty="0"/>
              <a:t>© 2012 Huron Consulting Group. All Rights Reserved. Proprietary &amp; Confidential.</a:t>
            </a:r>
          </a:p>
        </p:txBody>
      </p:sp>
    </p:spTree>
    <p:extLst>
      <p:ext uri="{BB962C8B-B14F-4D97-AF65-F5344CB8AC3E}">
        <p14:creationId xmlns:p14="http://schemas.microsoft.com/office/powerpoint/2010/main" val="160770548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Subtitle-Bulletpoints">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65760" y="164593"/>
            <a:ext cx="6446520" cy="498348"/>
          </a:xfrm>
          <a:prstGeom prst="rect">
            <a:avLst/>
          </a:prstGeom>
        </p:spPr>
        <p:txBody>
          <a:bodyPr vert="horz"/>
          <a:lstStyle>
            <a:lvl1pPr algn="l">
              <a:defRPr sz="2800" b="1">
                <a:solidFill>
                  <a:schemeClr val="bg1"/>
                </a:solidFill>
                <a:latin typeface="Arial Narrow"/>
                <a:cs typeface="Arial Narrow"/>
              </a:defRPr>
            </a:lvl1pPr>
          </a:lstStyle>
          <a:p>
            <a:r>
              <a:rPr lang="en-US" dirty="0" smtClean="0"/>
              <a:t>Title is Arial Narrow pt. 28</a:t>
            </a:r>
            <a:endParaRPr lang="en-US" dirty="0"/>
          </a:p>
        </p:txBody>
      </p:sp>
      <p:sp>
        <p:nvSpPr>
          <p:cNvPr id="3" name="Subtitle 2"/>
          <p:cNvSpPr>
            <a:spLocks noGrp="1"/>
          </p:cNvSpPr>
          <p:nvPr>
            <p:ph type="subTitle" idx="1" hasCustomPrompt="1"/>
          </p:nvPr>
        </p:nvSpPr>
        <p:spPr>
          <a:xfrm>
            <a:off x="365760" y="676656"/>
            <a:ext cx="6400800" cy="567267"/>
          </a:xfrm>
          <a:prstGeom prst="rect">
            <a:avLst/>
          </a:prstGeom>
        </p:spPr>
        <p:txBody>
          <a:bodyPr vert="horz"/>
          <a:lstStyle>
            <a:lvl1pPr marL="0" indent="0" algn="l">
              <a:buNone/>
              <a:defRPr sz="1600" cap="all" baseline="0">
                <a:solidFill>
                  <a:srgbClr val="FFFFFF"/>
                </a:solidFill>
                <a:latin typeface="Arial Narrow"/>
                <a:cs typeface="Arial Narrow"/>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Subtitle is Arial Narrow, All Caps, pt 16</a:t>
            </a:r>
            <a:endParaRPr lang="en-US" dirty="0"/>
          </a:p>
        </p:txBody>
      </p:sp>
      <p:sp>
        <p:nvSpPr>
          <p:cNvPr id="4" name="Content Placeholder 2"/>
          <p:cNvSpPr>
            <a:spLocks noGrp="1"/>
          </p:cNvSpPr>
          <p:nvPr>
            <p:ph idx="10"/>
          </p:nvPr>
        </p:nvSpPr>
        <p:spPr>
          <a:xfrm>
            <a:off x="365760" y="1371600"/>
            <a:ext cx="8412480" cy="4846320"/>
          </a:xfrm>
          <a:prstGeom prst="rect">
            <a:avLst/>
          </a:prstGeom>
        </p:spPr>
        <p:txBody>
          <a:bodyPr vert="horz"/>
          <a:lstStyle>
            <a:lvl1pPr marL="347663" indent="-347663">
              <a:buFont typeface="Wingdings" pitchFamily="2" charset="2"/>
              <a:buChar char="§"/>
              <a:defRPr sz="2800">
                <a:latin typeface="Arial Narrow"/>
                <a:cs typeface="Arial Narrow"/>
              </a:defRPr>
            </a:lvl1pPr>
            <a:lvl2pPr marL="682625" indent="-334963">
              <a:buFont typeface="Arial" pitchFamily="34" charset="0"/>
              <a:buChar char="•"/>
              <a:defRPr sz="2400">
                <a:latin typeface="Arial Narrow"/>
                <a:cs typeface="Arial Narrow"/>
              </a:defRPr>
            </a:lvl2pPr>
            <a:lvl3pPr marL="1030288" indent="-347663">
              <a:buFont typeface="Arial Narrow" pitchFamily="34" charset="0"/>
              <a:buChar char="–"/>
              <a:defRPr sz="2000">
                <a:latin typeface="Arial Narrow"/>
                <a:cs typeface="Arial Narrow"/>
              </a:defRPr>
            </a:lvl3pPr>
            <a:lvl4pPr marL="1379538" indent="-349250">
              <a:buFont typeface="Courier New" pitchFamily="49" charset="0"/>
              <a:buChar char="o"/>
              <a:defRPr sz="1800">
                <a:latin typeface="Arial Narrow"/>
                <a:cs typeface="Arial Narrow"/>
              </a:defRPr>
            </a:lvl4pPr>
            <a:lvl5pPr marL="1712913" indent="-333375">
              <a:defRPr sz="1800">
                <a:latin typeface="Arial Narrow"/>
                <a:cs typeface="Arial Narrow"/>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Slide Number Placeholder 5"/>
          <p:cNvSpPr>
            <a:spLocks noGrp="1"/>
          </p:cNvSpPr>
          <p:nvPr>
            <p:ph type="sldNum" sz="quarter" idx="4"/>
          </p:nvPr>
        </p:nvSpPr>
        <p:spPr>
          <a:xfrm>
            <a:off x="8726505" y="6497436"/>
            <a:ext cx="290509" cy="286806"/>
          </a:xfrm>
          <a:prstGeom prst="rect">
            <a:avLst/>
          </a:prstGeom>
        </p:spPr>
        <p:txBody>
          <a:bodyPr vert="horz" wrap="square" lIns="91440" tIns="45720" rIns="91440" bIns="45720" numCol="1" anchor="ctr" anchorCtr="0" compatLnSpc="1">
            <a:prstTxWarp prst="textNoShape">
              <a:avLst/>
            </a:prstTxWarp>
          </a:bodyPr>
          <a:lstStyle>
            <a:lvl1pPr>
              <a:defRPr sz="800" b="0" baseline="0">
                <a:solidFill>
                  <a:schemeClr val="bg1">
                    <a:lumMod val="50000"/>
                  </a:schemeClr>
                </a:solidFill>
                <a:latin typeface="Arial Narrow" pitchFamily="-106" charset="0"/>
                <a:ea typeface="Arial Narrow" pitchFamily="-106" charset="0"/>
                <a:cs typeface="Arial Narrow" pitchFamily="-106" charset="0"/>
              </a:defRPr>
            </a:lvl1pPr>
          </a:lstStyle>
          <a:p>
            <a:fld id="{EFD2656D-1963-1549-B61C-EC61E9853F90}" type="slidenum">
              <a:rPr lang="en-US" smtClean="0">
                <a:solidFill>
                  <a:srgbClr val="FFFFFF">
                    <a:lumMod val="50000"/>
                  </a:srgbClr>
                </a:solidFill>
              </a:rPr>
              <a:pPr/>
              <a:t>‹#›</a:t>
            </a:fld>
            <a:endParaRPr lang="en-US" dirty="0">
              <a:solidFill>
                <a:srgbClr val="FFFFFF">
                  <a:lumMod val="50000"/>
                </a:srgbClr>
              </a:solidFill>
            </a:endParaRPr>
          </a:p>
        </p:txBody>
      </p:sp>
      <p:sp>
        <p:nvSpPr>
          <p:cNvPr id="7" name="Footer Placeholder 4"/>
          <p:cNvSpPr>
            <a:spLocks noGrp="1"/>
          </p:cNvSpPr>
          <p:nvPr>
            <p:ph type="ftr" sz="quarter" idx="3"/>
          </p:nvPr>
        </p:nvSpPr>
        <p:spPr>
          <a:xfrm>
            <a:off x="230287" y="6453406"/>
            <a:ext cx="3491107" cy="365125"/>
          </a:xfrm>
          <a:prstGeom prst="rect">
            <a:avLst/>
          </a:prstGeom>
        </p:spPr>
        <p:txBody>
          <a:bodyPr vert="horz" lIns="91440" tIns="45720" rIns="91440" bIns="45720" rtlCol="0" anchor="ctr"/>
          <a:lstStyle>
            <a:lvl1pPr algn="l">
              <a:defRPr sz="800" baseline="0" smtClean="0">
                <a:solidFill>
                  <a:srgbClr val="675C53"/>
                </a:solidFill>
                <a:latin typeface="Arial Narrow"/>
                <a:ea typeface="Arial" charset="0"/>
                <a:cs typeface="Arial Narrow"/>
              </a:defRPr>
            </a:lvl1pPr>
          </a:lstStyle>
          <a:p>
            <a:pPr>
              <a:defRPr/>
            </a:pPr>
            <a:r>
              <a:rPr lang="en-US" dirty="0"/>
              <a:t>© 2012 Huron Consulting Group. All Rights Reserved. Proprietary &amp; Confidential.</a:t>
            </a:r>
          </a:p>
        </p:txBody>
      </p:sp>
    </p:spTree>
    <p:extLst>
      <p:ext uri="{BB962C8B-B14F-4D97-AF65-F5344CB8AC3E}">
        <p14:creationId xmlns:p14="http://schemas.microsoft.com/office/powerpoint/2010/main" val="155094565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No Subtitle-Bulletpoin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65760" y="329184"/>
            <a:ext cx="6773332" cy="632513"/>
          </a:xfrm>
          <a:prstGeom prst="rect">
            <a:avLst/>
          </a:prstGeom>
        </p:spPr>
        <p:txBody>
          <a:bodyPr vert="horz"/>
          <a:lstStyle>
            <a:lvl1pPr algn="l">
              <a:defRPr sz="2800" b="1">
                <a:solidFill>
                  <a:schemeClr val="bg1"/>
                </a:solidFill>
                <a:latin typeface="Arial Narrow"/>
                <a:cs typeface="Arial Narrow"/>
              </a:defRPr>
            </a:lvl1pPr>
          </a:lstStyle>
          <a:p>
            <a:r>
              <a:rPr lang="en-US" dirty="0" smtClean="0"/>
              <a:t>Title is Arial Narrow pt. 28</a:t>
            </a:r>
            <a:endParaRPr lang="en-US" dirty="0"/>
          </a:p>
        </p:txBody>
      </p:sp>
      <p:sp>
        <p:nvSpPr>
          <p:cNvPr id="7" name="Content Placeholder 2"/>
          <p:cNvSpPr>
            <a:spLocks noGrp="1"/>
          </p:cNvSpPr>
          <p:nvPr>
            <p:ph idx="10"/>
          </p:nvPr>
        </p:nvSpPr>
        <p:spPr>
          <a:xfrm>
            <a:off x="365760" y="1371600"/>
            <a:ext cx="8412480" cy="4846320"/>
          </a:xfrm>
          <a:prstGeom prst="rect">
            <a:avLst/>
          </a:prstGeom>
        </p:spPr>
        <p:txBody>
          <a:bodyPr vert="horz"/>
          <a:lstStyle>
            <a:lvl1pPr marL="347663" indent="-347663">
              <a:buFont typeface="Wingdings" pitchFamily="2" charset="2"/>
              <a:buChar char="§"/>
              <a:defRPr sz="2800">
                <a:latin typeface="Arial Narrow"/>
                <a:cs typeface="Arial Narrow"/>
              </a:defRPr>
            </a:lvl1pPr>
            <a:lvl2pPr marL="682625" indent="-334963">
              <a:buFont typeface="Arial" pitchFamily="34" charset="0"/>
              <a:buChar char="•"/>
              <a:defRPr sz="2400">
                <a:latin typeface="Arial Narrow"/>
                <a:cs typeface="Arial Narrow"/>
              </a:defRPr>
            </a:lvl2pPr>
            <a:lvl3pPr marL="1030288" indent="-347663">
              <a:buFont typeface="Arial Narrow" pitchFamily="34" charset="0"/>
              <a:buChar char="–"/>
              <a:defRPr sz="2000">
                <a:latin typeface="Arial Narrow"/>
                <a:cs typeface="Arial Narrow"/>
              </a:defRPr>
            </a:lvl3pPr>
            <a:lvl4pPr marL="1379538" indent="-349250">
              <a:buFont typeface="Courier New" pitchFamily="49" charset="0"/>
              <a:buChar char="o"/>
              <a:defRPr sz="1800">
                <a:latin typeface="Arial Narrow"/>
                <a:cs typeface="Arial Narrow"/>
              </a:defRPr>
            </a:lvl4pPr>
            <a:lvl5pPr marL="1712913" indent="-333375">
              <a:defRPr sz="1800">
                <a:latin typeface="Arial Narrow"/>
                <a:cs typeface="Arial Narrow"/>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Slide Number Placeholder 5"/>
          <p:cNvSpPr>
            <a:spLocks noGrp="1"/>
          </p:cNvSpPr>
          <p:nvPr>
            <p:ph type="sldNum" sz="quarter" idx="4"/>
          </p:nvPr>
        </p:nvSpPr>
        <p:spPr>
          <a:xfrm>
            <a:off x="8726505" y="6497436"/>
            <a:ext cx="290509" cy="286806"/>
          </a:xfrm>
          <a:prstGeom prst="rect">
            <a:avLst/>
          </a:prstGeom>
        </p:spPr>
        <p:txBody>
          <a:bodyPr vert="horz" wrap="square" lIns="91440" tIns="45720" rIns="91440" bIns="45720" numCol="1" anchor="ctr" anchorCtr="0" compatLnSpc="1">
            <a:prstTxWarp prst="textNoShape">
              <a:avLst/>
            </a:prstTxWarp>
          </a:bodyPr>
          <a:lstStyle>
            <a:lvl1pPr>
              <a:defRPr sz="800" b="0" baseline="0">
                <a:solidFill>
                  <a:schemeClr val="bg1">
                    <a:lumMod val="50000"/>
                  </a:schemeClr>
                </a:solidFill>
                <a:latin typeface="Arial Narrow" pitchFamily="-106" charset="0"/>
                <a:ea typeface="Arial Narrow" pitchFamily="-106" charset="0"/>
                <a:cs typeface="Arial Narrow" pitchFamily="-106" charset="0"/>
              </a:defRPr>
            </a:lvl1pPr>
          </a:lstStyle>
          <a:p>
            <a:fld id="{EFD2656D-1963-1549-B61C-EC61E9853F90}" type="slidenum">
              <a:rPr lang="en-US" smtClean="0">
                <a:solidFill>
                  <a:srgbClr val="FFFFFF">
                    <a:lumMod val="50000"/>
                  </a:srgbClr>
                </a:solidFill>
              </a:rPr>
              <a:pPr/>
              <a:t>‹#›</a:t>
            </a:fld>
            <a:endParaRPr lang="en-US" dirty="0">
              <a:solidFill>
                <a:srgbClr val="FFFFFF">
                  <a:lumMod val="50000"/>
                </a:srgbClr>
              </a:solidFill>
            </a:endParaRPr>
          </a:p>
        </p:txBody>
      </p:sp>
      <p:sp>
        <p:nvSpPr>
          <p:cNvPr id="6" name="Footer Placeholder 4"/>
          <p:cNvSpPr>
            <a:spLocks noGrp="1"/>
          </p:cNvSpPr>
          <p:nvPr>
            <p:ph type="ftr" sz="quarter" idx="3"/>
          </p:nvPr>
        </p:nvSpPr>
        <p:spPr>
          <a:xfrm>
            <a:off x="230287" y="6453406"/>
            <a:ext cx="3491107" cy="365125"/>
          </a:xfrm>
          <a:prstGeom prst="rect">
            <a:avLst/>
          </a:prstGeom>
        </p:spPr>
        <p:txBody>
          <a:bodyPr vert="horz" lIns="91440" tIns="45720" rIns="91440" bIns="45720" rtlCol="0" anchor="ctr"/>
          <a:lstStyle>
            <a:lvl1pPr algn="l">
              <a:defRPr sz="800" baseline="0" smtClean="0">
                <a:solidFill>
                  <a:srgbClr val="675C53"/>
                </a:solidFill>
                <a:latin typeface="Arial Narrow"/>
                <a:ea typeface="Arial" charset="0"/>
                <a:cs typeface="Arial Narrow"/>
              </a:defRPr>
            </a:lvl1pPr>
          </a:lstStyle>
          <a:p>
            <a:pPr>
              <a:defRPr/>
            </a:pPr>
            <a:r>
              <a:rPr lang="en-US" dirty="0"/>
              <a:t>© 2012 Huron Consulting Group. All Rights Reserved. Proprietary &amp; Confidential.</a:t>
            </a:r>
          </a:p>
        </p:txBody>
      </p:sp>
    </p:spTree>
    <p:extLst>
      <p:ext uri="{BB962C8B-B14F-4D97-AF65-F5344CB8AC3E}">
        <p14:creationId xmlns:p14="http://schemas.microsoft.com/office/powerpoint/2010/main" val="37605185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65760" y="324246"/>
            <a:ext cx="6860540" cy="633694"/>
          </a:xfrm>
          <a:prstGeom prst="rect">
            <a:avLst/>
          </a:prstGeom>
        </p:spPr>
        <p:txBody>
          <a:bodyPr vert="horz"/>
          <a:lstStyle>
            <a:lvl1pPr algn="l">
              <a:defRPr sz="2800" b="1">
                <a:solidFill>
                  <a:srgbClr val="FFFFFF"/>
                </a:solidFill>
                <a:latin typeface="Arial Narrow"/>
                <a:cs typeface="Arial Narrow"/>
              </a:defRPr>
            </a:lvl1pPr>
          </a:lstStyle>
          <a:p>
            <a:r>
              <a:rPr lang="en-US" dirty="0" smtClean="0"/>
              <a:t>Title is Arial Narrow pt. 28</a:t>
            </a:r>
            <a:endParaRPr lang="en-US" dirty="0"/>
          </a:p>
        </p:txBody>
      </p:sp>
      <p:sp>
        <p:nvSpPr>
          <p:cNvPr id="8" name="Slide Number Placeholder 5"/>
          <p:cNvSpPr>
            <a:spLocks noGrp="1"/>
          </p:cNvSpPr>
          <p:nvPr>
            <p:ph type="sldNum" sz="quarter" idx="4"/>
          </p:nvPr>
        </p:nvSpPr>
        <p:spPr>
          <a:xfrm>
            <a:off x="8726505" y="6497436"/>
            <a:ext cx="290509" cy="286806"/>
          </a:xfrm>
          <a:prstGeom prst="rect">
            <a:avLst/>
          </a:prstGeom>
        </p:spPr>
        <p:txBody>
          <a:bodyPr vert="horz" wrap="square" lIns="91440" tIns="45720" rIns="91440" bIns="45720" numCol="1" anchor="ctr" anchorCtr="0" compatLnSpc="1">
            <a:prstTxWarp prst="textNoShape">
              <a:avLst/>
            </a:prstTxWarp>
          </a:bodyPr>
          <a:lstStyle>
            <a:lvl1pPr>
              <a:defRPr sz="800" b="0" baseline="0">
                <a:solidFill>
                  <a:schemeClr val="bg1">
                    <a:lumMod val="50000"/>
                  </a:schemeClr>
                </a:solidFill>
                <a:latin typeface="Arial Narrow" pitchFamily="-106" charset="0"/>
                <a:ea typeface="Arial Narrow" pitchFamily="-106" charset="0"/>
                <a:cs typeface="Arial Narrow" pitchFamily="-106" charset="0"/>
              </a:defRPr>
            </a:lvl1pPr>
          </a:lstStyle>
          <a:p>
            <a:fld id="{EFD2656D-1963-1549-B61C-EC61E9853F90}" type="slidenum">
              <a:rPr lang="en-US" smtClean="0">
                <a:solidFill>
                  <a:srgbClr val="FFFFFF">
                    <a:lumMod val="50000"/>
                  </a:srgbClr>
                </a:solidFill>
              </a:rPr>
              <a:pPr/>
              <a:t>‹#›</a:t>
            </a:fld>
            <a:endParaRPr lang="en-US" dirty="0">
              <a:solidFill>
                <a:srgbClr val="FFFFFF">
                  <a:lumMod val="50000"/>
                </a:srgbClr>
              </a:solidFill>
            </a:endParaRPr>
          </a:p>
        </p:txBody>
      </p:sp>
      <p:sp>
        <p:nvSpPr>
          <p:cNvPr id="10" name="Content Placeholder 2"/>
          <p:cNvSpPr>
            <a:spLocks noGrp="1"/>
          </p:cNvSpPr>
          <p:nvPr>
            <p:ph idx="10"/>
          </p:nvPr>
        </p:nvSpPr>
        <p:spPr>
          <a:xfrm>
            <a:off x="365760" y="1371600"/>
            <a:ext cx="8412480" cy="4846320"/>
          </a:xfrm>
          <a:prstGeom prst="rect">
            <a:avLst/>
          </a:prstGeom>
        </p:spPr>
        <p:txBody>
          <a:bodyPr vert="horz"/>
          <a:lstStyle>
            <a:lvl1pPr marL="347663" indent="-347663">
              <a:buFont typeface="Wingdings" pitchFamily="2" charset="2"/>
              <a:buNone/>
              <a:defRPr sz="2400">
                <a:latin typeface="Arial Narrow"/>
                <a:cs typeface="Arial Narrow"/>
              </a:defRPr>
            </a:lvl1pPr>
            <a:lvl2pPr marL="682625" indent="-334963">
              <a:buFont typeface="Arial" pitchFamily="34" charset="0"/>
              <a:buChar char="•"/>
              <a:defRPr sz="2400">
                <a:latin typeface="Arial Narrow"/>
                <a:cs typeface="Arial Narrow"/>
              </a:defRPr>
            </a:lvl2pPr>
            <a:lvl3pPr marL="1030288" indent="-347663">
              <a:buFont typeface="Arial Narrow" pitchFamily="34" charset="0"/>
              <a:buChar char="–"/>
              <a:defRPr sz="2000">
                <a:latin typeface="Arial Narrow"/>
                <a:cs typeface="Arial Narrow"/>
              </a:defRPr>
            </a:lvl3pPr>
            <a:lvl4pPr marL="1379538" indent="-349250">
              <a:buFont typeface="Courier New" pitchFamily="49" charset="0"/>
              <a:buChar char="o"/>
              <a:defRPr sz="1800">
                <a:latin typeface="Arial Narrow"/>
                <a:cs typeface="Arial Narrow"/>
              </a:defRPr>
            </a:lvl4pPr>
            <a:lvl5pPr marL="1712913" indent="-333375">
              <a:defRPr sz="1800">
                <a:latin typeface="Arial Narrow"/>
                <a:cs typeface="Arial Narrow"/>
              </a:defRPr>
            </a:lvl5pPr>
          </a:lstStyle>
          <a:p>
            <a:pPr lvl="0"/>
            <a:r>
              <a:rPr lang="en-US" dirty="0" smtClean="0"/>
              <a:t>Click to edit Master text styles</a:t>
            </a:r>
          </a:p>
        </p:txBody>
      </p:sp>
      <p:sp>
        <p:nvSpPr>
          <p:cNvPr id="6" name="Footer Placeholder 4"/>
          <p:cNvSpPr>
            <a:spLocks noGrp="1"/>
          </p:cNvSpPr>
          <p:nvPr>
            <p:ph type="ftr" sz="quarter" idx="3"/>
          </p:nvPr>
        </p:nvSpPr>
        <p:spPr>
          <a:xfrm>
            <a:off x="230287" y="6453406"/>
            <a:ext cx="3491107" cy="365125"/>
          </a:xfrm>
          <a:prstGeom prst="rect">
            <a:avLst/>
          </a:prstGeom>
        </p:spPr>
        <p:txBody>
          <a:bodyPr vert="horz" lIns="91440" tIns="45720" rIns="91440" bIns="45720" rtlCol="0" anchor="ctr"/>
          <a:lstStyle>
            <a:lvl1pPr algn="l">
              <a:defRPr sz="800" baseline="0" smtClean="0">
                <a:solidFill>
                  <a:srgbClr val="675C53"/>
                </a:solidFill>
                <a:latin typeface="Arial Narrow"/>
                <a:ea typeface="Arial" charset="0"/>
                <a:cs typeface="Arial Narrow"/>
              </a:defRPr>
            </a:lvl1pPr>
          </a:lstStyle>
          <a:p>
            <a:pPr>
              <a:defRPr/>
            </a:pPr>
            <a:r>
              <a:rPr lang="en-US" dirty="0"/>
              <a:t>© 2012 Huron Consulting Group. All Rights Reserved. Proprietary &amp; Confidential.</a:t>
            </a:r>
          </a:p>
        </p:txBody>
      </p:sp>
    </p:spTree>
    <p:extLst>
      <p:ext uri="{BB962C8B-B14F-4D97-AF65-F5344CB8AC3E}">
        <p14:creationId xmlns:p14="http://schemas.microsoft.com/office/powerpoint/2010/main" val="146955525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Footer Placeholder 4"/>
          <p:cNvSpPr>
            <a:spLocks noGrp="1"/>
          </p:cNvSpPr>
          <p:nvPr>
            <p:ph type="ftr" sz="quarter" idx="3"/>
          </p:nvPr>
        </p:nvSpPr>
        <p:spPr>
          <a:xfrm>
            <a:off x="230287" y="6453406"/>
            <a:ext cx="3491107" cy="365125"/>
          </a:xfrm>
          <a:prstGeom prst="rect">
            <a:avLst/>
          </a:prstGeom>
        </p:spPr>
        <p:txBody>
          <a:bodyPr vert="horz" lIns="91440" tIns="45720" rIns="91440" bIns="45720" rtlCol="0" anchor="ctr"/>
          <a:lstStyle>
            <a:lvl1pPr algn="l">
              <a:defRPr sz="800" baseline="0" smtClean="0">
                <a:solidFill>
                  <a:srgbClr val="675C53"/>
                </a:solidFill>
                <a:latin typeface="Arial Narrow"/>
                <a:ea typeface="Arial" charset="0"/>
                <a:cs typeface="Arial Narrow"/>
              </a:defRPr>
            </a:lvl1pPr>
          </a:lstStyle>
          <a:p>
            <a:pPr>
              <a:defRPr/>
            </a:pPr>
            <a:r>
              <a:rPr lang="en-US" dirty="0"/>
              <a:t>© 2012 Huron Consulting Group. All Rights Reserved. Proprietary &amp; Confidential.</a:t>
            </a:r>
          </a:p>
        </p:txBody>
      </p:sp>
      <p:sp>
        <p:nvSpPr>
          <p:cNvPr id="7" name="Slide Number Placeholder 5"/>
          <p:cNvSpPr>
            <a:spLocks noGrp="1"/>
          </p:cNvSpPr>
          <p:nvPr>
            <p:ph type="sldNum" sz="quarter" idx="4"/>
          </p:nvPr>
        </p:nvSpPr>
        <p:spPr>
          <a:xfrm>
            <a:off x="8726505" y="6497436"/>
            <a:ext cx="290509" cy="286806"/>
          </a:xfrm>
          <a:prstGeom prst="rect">
            <a:avLst/>
          </a:prstGeom>
        </p:spPr>
        <p:txBody>
          <a:bodyPr vert="horz" wrap="square" lIns="91440" tIns="45720" rIns="91440" bIns="45720" numCol="1" anchor="ctr" anchorCtr="0" compatLnSpc="1">
            <a:prstTxWarp prst="textNoShape">
              <a:avLst/>
            </a:prstTxWarp>
          </a:bodyPr>
          <a:lstStyle>
            <a:lvl1pPr>
              <a:defRPr sz="800" b="0" baseline="0">
                <a:solidFill>
                  <a:schemeClr val="bg1">
                    <a:lumMod val="50000"/>
                  </a:schemeClr>
                </a:solidFill>
                <a:latin typeface="Arial Narrow" pitchFamily="-106" charset="0"/>
                <a:ea typeface="Arial Narrow" pitchFamily="-106" charset="0"/>
                <a:cs typeface="Arial Narrow" pitchFamily="-106" charset="0"/>
              </a:defRPr>
            </a:lvl1pPr>
          </a:lstStyle>
          <a:p>
            <a:fld id="{EFD2656D-1963-1549-B61C-EC61E9853F90}" type="slidenum">
              <a:rPr lang="en-US" smtClean="0">
                <a:solidFill>
                  <a:srgbClr val="FFFFFF">
                    <a:lumMod val="50000"/>
                  </a:srgbClr>
                </a:solidFill>
              </a:rPr>
              <a:pPr/>
              <a:t>‹#›</a:t>
            </a:fld>
            <a:endParaRPr lang="en-US" dirty="0">
              <a:solidFill>
                <a:srgbClr val="FFFFFF">
                  <a:lumMod val="50000"/>
                </a:srgbClr>
              </a:solidFill>
            </a:endParaRPr>
          </a:p>
        </p:txBody>
      </p:sp>
      <p:sp>
        <p:nvSpPr>
          <p:cNvPr id="9" name="Content Placeholder 2"/>
          <p:cNvSpPr>
            <a:spLocks noGrp="1"/>
          </p:cNvSpPr>
          <p:nvPr>
            <p:ph idx="10"/>
          </p:nvPr>
        </p:nvSpPr>
        <p:spPr>
          <a:xfrm>
            <a:off x="365760" y="1371600"/>
            <a:ext cx="8412480" cy="4846320"/>
          </a:xfrm>
          <a:prstGeom prst="rect">
            <a:avLst/>
          </a:prstGeom>
        </p:spPr>
        <p:txBody>
          <a:bodyPr vert="horz"/>
          <a:lstStyle>
            <a:lvl1pPr marL="347663" indent="-347663">
              <a:buFont typeface="Wingdings" pitchFamily="2" charset="2"/>
              <a:buNone/>
              <a:defRPr sz="2400">
                <a:latin typeface="Arial Narrow"/>
                <a:cs typeface="Arial Narrow"/>
              </a:defRPr>
            </a:lvl1pPr>
            <a:lvl2pPr marL="682625" indent="-334963">
              <a:buFont typeface="Arial" pitchFamily="34" charset="0"/>
              <a:buChar char="•"/>
              <a:defRPr sz="2400">
                <a:latin typeface="Arial Narrow"/>
                <a:cs typeface="Arial Narrow"/>
              </a:defRPr>
            </a:lvl2pPr>
            <a:lvl3pPr marL="1030288" indent="-347663">
              <a:buFont typeface="Arial Narrow" pitchFamily="34" charset="0"/>
              <a:buChar char="–"/>
              <a:defRPr sz="2000">
                <a:latin typeface="Arial Narrow"/>
                <a:cs typeface="Arial Narrow"/>
              </a:defRPr>
            </a:lvl3pPr>
            <a:lvl4pPr marL="1379538" indent="-349250">
              <a:buFont typeface="Courier New" pitchFamily="49" charset="0"/>
              <a:buChar char="o"/>
              <a:defRPr sz="1800">
                <a:latin typeface="Arial Narrow"/>
                <a:cs typeface="Arial Narrow"/>
              </a:defRPr>
            </a:lvl4pPr>
            <a:lvl5pPr marL="1712913" indent="-333375">
              <a:defRPr sz="1800">
                <a:latin typeface="Arial Narrow"/>
                <a:cs typeface="Arial Narrow"/>
              </a:defRPr>
            </a:lvl5pPr>
          </a:lstStyle>
          <a:p>
            <a:pPr lvl="0"/>
            <a:r>
              <a:rPr lang="en-US" dirty="0" smtClean="0"/>
              <a:t>Click to edit Master text styles</a:t>
            </a:r>
          </a:p>
        </p:txBody>
      </p:sp>
    </p:spTree>
    <p:extLst>
      <p:ext uri="{BB962C8B-B14F-4D97-AF65-F5344CB8AC3E}">
        <p14:creationId xmlns:p14="http://schemas.microsoft.com/office/powerpoint/2010/main" val="208269766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a:xfrm>
            <a:off x="8726505" y="6497436"/>
            <a:ext cx="290509" cy="286806"/>
          </a:xfrm>
          <a:prstGeom prst="rect">
            <a:avLst/>
          </a:prstGeom>
        </p:spPr>
        <p:txBody>
          <a:bodyPr/>
          <a:lstStyle/>
          <a:p>
            <a:fld id="{EFD2656D-1963-1549-B61C-EC61E9853F90}" type="slidenum">
              <a:rPr lang="en-US" smtClean="0"/>
              <a:pPr/>
              <a:t>‹#›</a:t>
            </a:fld>
            <a:endParaRPr lang="en-US" dirty="0"/>
          </a:p>
        </p:txBody>
      </p:sp>
      <p:sp>
        <p:nvSpPr>
          <p:cNvPr id="5" name="Footer Placeholder 4"/>
          <p:cNvSpPr>
            <a:spLocks noGrp="1"/>
          </p:cNvSpPr>
          <p:nvPr>
            <p:ph type="ftr" sz="quarter" idx="3"/>
          </p:nvPr>
        </p:nvSpPr>
        <p:spPr>
          <a:xfrm>
            <a:off x="230287" y="6473954"/>
            <a:ext cx="3491107" cy="365125"/>
          </a:xfrm>
          <a:prstGeom prst="rect">
            <a:avLst/>
          </a:prstGeom>
        </p:spPr>
        <p:txBody>
          <a:bodyPr vert="horz" lIns="91440" tIns="45720" rIns="91440" bIns="45720" rtlCol="0" anchor="ctr"/>
          <a:lstStyle>
            <a:lvl1pPr algn="l">
              <a:defRPr sz="800" baseline="0" smtClean="0">
                <a:solidFill>
                  <a:srgbClr val="675C53"/>
                </a:solidFill>
                <a:latin typeface="Arial Narrow"/>
                <a:ea typeface="Arial" charset="0"/>
                <a:cs typeface="Arial Narrow"/>
              </a:defRPr>
            </a:lvl1pPr>
          </a:lstStyle>
          <a:p>
            <a:pPr>
              <a:defRPr/>
            </a:pPr>
            <a:r>
              <a:rPr lang="en-US" dirty="0"/>
              <a:t>© 2012 Huron Consulting Group. All Rights Reserved. Proprietary &amp; Confidential.</a:t>
            </a:r>
          </a:p>
        </p:txBody>
      </p:sp>
    </p:spTree>
    <p:extLst>
      <p:ext uri="{BB962C8B-B14F-4D97-AF65-F5344CB8AC3E}">
        <p14:creationId xmlns:p14="http://schemas.microsoft.com/office/powerpoint/2010/main" val="79243134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21057256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1" y="874546"/>
            <a:ext cx="7951537" cy="1143000"/>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2097755"/>
            <a:ext cx="4038600" cy="3516983"/>
          </a:xfrm>
          <a:prstGeom prst="rect">
            <a:avLst/>
          </a:prstGeom>
        </p:spPr>
        <p:txBody>
          <a:bodyPr/>
          <a:lstStyle>
            <a:lvl1pPr>
              <a:defRPr sz="22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Content Placeholder 2"/>
          <p:cNvSpPr>
            <a:spLocks noGrp="1"/>
          </p:cNvSpPr>
          <p:nvPr>
            <p:ph sz="half" idx="10"/>
          </p:nvPr>
        </p:nvSpPr>
        <p:spPr>
          <a:xfrm>
            <a:off x="4495801" y="2097755"/>
            <a:ext cx="3912937" cy="3516983"/>
          </a:xfrm>
          <a:prstGeom prst="rect">
            <a:avLst/>
          </a:prstGeom>
        </p:spPr>
        <p:txBody>
          <a:bodyPr/>
          <a:lstStyle>
            <a:lvl1pPr>
              <a:defRPr sz="22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13313837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itle-Subtitle-Blank">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65760" y="164593"/>
            <a:ext cx="6412230" cy="509778"/>
          </a:xfrm>
          <a:prstGeom prst="rect">
            <a:avLst/>
          </a:prstGeom>
        </p:spPr>
        <p:txBody>
          <a:bodyPr vert="horz"/>
          <a:lstStyle>
            <a:lvl1pPr algn="l">
              <a:defRPr sz="2800" b="1">
                <a:solidFill>
                  <a:schemeClr val="bg1"/>
                </a:solidFill>
                <a:latin typeface="Arial Narrow"/>
                <a:cs typeface="Arial Narrow"/>
              </a:defRPr>
            </a:lvl1pPr>
          </a:lstStyle>
          <a:p>
            <a:r>
              <a:rPr lang="en-US" dirty="0" smtClean="0"/>
              <a:t>Title is Arial Narrow pt. 28</a:t>
            </a:r>
            <a:endParaRPr lang="en-US" dirty="0"/>
          </a:p>
        </p:txBody>
      </p:sp>
      <p:sp>
        <p:nvSpPr>
          <p:cNvPr id="3" name="Subtitle 2"/>
          <p:cNvSpPr>
            <a:spLocks noGrp="1"/>
          </p:cNvSpPr>
          <p:nvPr>
            <p:ph type="subTitle" idx="1" hasCustomPrompt="1"/>
          </p:nvPr>
        </p:nvSpPr>
        <p:spPr>
          <a:xfrm>
            <a:off x="365760" y="676656"/>
            <a:ext cx="6400800" cy="567267"/>
          </a:xfrm>
          <a:prstGeom prst="rect">
            <a:avLst/>
          </a:prstGeom>
        </p:spPr>
        <p:txBody>
          <a:bodyPr vert="horz"/>
          <a:lstStyle>
            <a:lvl1pPr marL="0" indent="0" algn="l">
              <a:buNone/>
              <a:defRPr sz="1600" cap="all" baseline="0">
                <a:solidFill>
                  <a:srgbClr val="FFFFFF"/>
                </a:solidFill>
                <a:latin typeface="Arial Narrow"/>
                <a:cs typeface="Arial Narrow"/>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Subtitle is Arial Narrow, All Caps, pt 16</a:t>
            </a:r>
            <a:endParaRPr lang="en-US" dirty="0"/>
          </a:p>
        </p:txBody>
      </p:sp>
      <p:sp>
        <p:nvSpPr>
          <p:cNvPr id="7" name="Slide Number Placeholder 5"/>
          <p:cNvSpPr>
            <a:spLocks noGrp="1"/>
          </p:cNvSpPr>
          <p:nvPr>
            <p:ph type="sldNum" sz="quarter" idx="4"/>
          </p:nvPr>
        </p:nvSpPr>
        <p:spPr>
          <a:xfrm>
            <a:off x="8726505" y="6497436"/>
            <a:ext cx="290509" cy="286806"/>
          </a:xfrm>
          <a:prstGeom prst="rect">
            <a:avLst/>
          </a:prstGeom>
        </p:spPr>
        <p:txBody>
          <a:bodyPr vert="horz" wrap="square" lIns="91440" tIns="45720" rIns="91440" bIns="45720" numCol="1" anchor="ctr" anchorCtr="0" compatLnSpc="1">
            <a:prstTxWarp prst="textNoShape">
              <a:avLst/>
            </a:prstTxWarp>
          </a:bodyPr>
          <a:lstStyle>
            <a:lvl1pPr>
              <a:defRPr sz="800" b="0" baseline="0">
                <a:solidFill>
                  <a:schemeClr val="bg1">
                    <a:lumMod val="50000"/>
                  </a:schemeClr>
                </a:solidFill>
                <a:latin typeface="Arial Narrow" pitchFamily="-106" charset="0"/>
                <a:ea typeface="Arial Narrow" pitchFamily="-106" charset="0"/>
                <a:cs typeface="Arial Narrow" pitchFamily="-106" charset="0"/>
              </a:defRPr>
            </a:lvl1pPr>
          </a:lstStyle>
          <a:p>
            <a:fld id="{EFD2656D-1963-1549-B61C-EC61E9853F90}" type="slidenum">
              <a:rPr lang="en-US" smtClean="0">
                <a:solidFill>
                  <a:srgbClr val="FFFFFF">
                    <a:lumMod val="50000"/>
                  </a:srgbClr>
                </a:solidFill>
              </a:rPr>
              <a:pPr/>
              <a:t>‹#›</a:t>
            </a:fld>
            <a:endParaRPr lang="en-US" dirty="0">
              <a:solidFill>
                <a:srgbClr val="FFFFFF">
                  <a:lumMod val="50000"/>
                </a:srgbClr>
              </a:solidFill>
            </a:endParaRPr>
          </a:p>
        </p:txBody>
      </p:sp>
      <p:sp>
        <p:nvSpPr>
          <p:cNvPr id="9" name="Content Placeholder 2"/>
          <p:cNvSpPr>
            <a:spLocks noGrp="1"/>
          </p:cNvSpPr>
          <p:nvPr>
            <p:ph idx="10"/>
          </p:nvPr>
        </p:nvSpPr>
        <p:spPr>
          <a:xfrm>
            <a:off x="365760" y="1371600"/>
            <a:ext cx="8412480" cy="4846320"/>
          </a:xfrm>
          <a:prstGeom prst="rect">
            <a:avLst/>
          </a:prstGeom>
        </p:spPr>
        <p:txBody>
          <a:bodyPr vert="horz"/>
          <a:lstStyle>
            <a:lvl1pPr marL="347663" indent="-347663">
              <a:buFont typeface="Wingdings" pitchFamily="2" charset="2"/>
              <a:buNone/>
              <a:defRPr sz="2400">
                <a:latin typeface="Arial Narrow"/>
                <a:cs typeface="Arial Narrow"/>
              </a:defRPr>
            </a:lvl1pPr>
            <a:lvl2pPr marL="682625" indent="-334963">
              <a:buFont typeface="Arial" pitchFamily="34" charset="0"/>
              <a:buChar char="•"/>
              <a:defRPr sz="2400">
                <a:latin typeface="Arial Narrow"/>
                <a:cs typeface="Arial Narrow"/>
              </a:defRPr>
            </a:lvl2pPr>
            <a:lvl3pPr marL="1030288" indent="-347663">
              <a:buFont typeface="Arial Narrow" pitchFamily="34" charset="0"/>
              <a:buChar char="–"/>
              <a:defRPr sz="2000">
                <a:latin typeface="Arial Narrow"/>
                <a:cs typeface="Arial Narrow"/>
              </a:defRPr>
            </a:lvl3pPr>
            <a:lvl4pPr marL="1379538" indent="-349250">
              <a:buFont typeface="Courier New" pitchFamily="49" charset="0"/>
              <a:buChar char="o"/>
              <a:defRPr sz="1800">
                <a:latin typeface="Arial Narrow"/>
                <a:cs typeface="Arial Narrow"/>
              </a:defRPr>
            </a:lvl4pPr>
            <a:lvl5pPr marL="1712913" indent="-333375">
              <a:defRPr sz="1800">
                <a:latin typeface="Arial Narrow"/>
                <a:cs typeface="Arial Narrow"/>
              </a:defRPr>
            </a:lvl5pPr>
          </a:lstStyle>
          <a:p>
            <a:pPr lvl="0"/>
            <a:r>
              <a:rPr lang="en-US" dirty="0" smtClean="0"/>
              <a:t>Click to edit Master text styles</a:t>
            </a:r>
          </a:p>
        </p:txBody>
      </p:sp>
      <p:sp>
        <p:nvSpPr>
          <p:cNvPr id="8" name="Footer Placeholder 4"/>
          <p:cNvSpPr>
            <a:spLocks noGrp="1"/>
          </p:cNvSpPr>
          <p:nvPr>
            <p:ph type="ftr" sz="quarter" idx="3"/>
          </p:nvPr>
        </p:nvSpPr>
        <p:spPr>
          <a:xfrm>
            <a:off x="230287" y="6453406"/>
            <a:ext cx="3491107" cy="365125"/>
          </a:xfrm>
          <a:prstGeom prst="rect">
            <a:avLst/>
          </a:prstGeom>
        </p:spPr>
        <p:txBody>
          <a:bodyPr vert="horz" lIns="91440" tIns="45720" rIns="91440" bIns="45720" rtlCol="0" anchor="ctr"/>
          <a:lstStyle>
            <a:lvl1pPr algn="l">
              <a:defRPr sz="800" baseline="0" smtClean="0">
                <a:solidFill>
                  <a:srgbClr val="675C53"/>
                </a:solidFill>
                <a:latin typeface="Arial Narrow"/>
                <a:ea typeface="Arial" charset="0"/>
                <a:cs typeface="Arial Narrow"/>
              </a:defRPr>
            </a:lvl1pPr>
          </a:lstStyle>
          <a:p>
            <a:pPr>
              <a:defRPr/>
            </a:pPr>
            <a:r>
              <a:rPr lang="en-US" dirty="0"/>
              <a:t>© 2012 Huron Consulting Group. All Rights Reserved. Proprietary &amp; Confidential.</a:t>
            </a:r>
          </a:p>
        </p:txBody>
      </p:sp>
    </p:spTree>
    <p:extLst>
      <p:ext uri="{BB962C8B-B14F-4D97-AF65-F5344CB8AC3E}">
        <p14:creationId xmlns:p14="http://schemas.microsoft.com/office/powerpoint/2010/main" val="415894328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itle-Subtitle-Bulletpoints">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65760" y="164593"/>
            <a:ext cx="6446520" cy="498348"/>
          </a:xfrm>
          <a:prstGeom prst="rect">
            <a:avLst/>
          </a:prstGeom>
        </p:spPr>
        <p:txBody>
          <a:bodyPr vert="horz"/>
          <a:lstStyle>
            <a:lvl1pPr algn="l">
              <a:defRPr sz="2800" b="1">
                <a:solidFill>
                  <a:schemeClr val="bg1"/>
                </a:solidFill>
                <a:latin typeface="Arial Narrow"/>
                <a:cs typeface="Arial Narrow"/>
              </a:defRPr>
            </a:lvl1pPr>
          </a:lstStyle>
          <a:p>
            <a:r>
              <a:rPr lang="en-US" dirty="0" smtClean="0"/>
              <a:t>Title is Arial Narrow pt. 28</a:t>
            </a:r>
            <a:endParaRPr lang="en-US" dirty="0"/>
          </a:p>
        </p:txBody>
      </p:sp>
      <p:sp>
        <p:nvSpPr>
          <p:cNvPr id="3" name="Subtitle 2"/>
          <p:cNvSpPr>
            <a:spLocks noGrp="1"/>
          </p:cNvSpPr>
          <p:nvPr>
            <p:ph type="subTitle" idx="1" hasCustomPrompt="1"/>
          </p:nvPr>
        </p:nvSpPr>
        <p:spPr>
          <a:xfrm>
            <a:off x="365760" y="676656"/>
            <a:ext cx="6400800" cy="567267"/>
          </a:xfrm>
          <a:prstGeom prst="rect">
            <a:avLst/>
          </a:prstGeom>
        </p:spPr>
        <p:txBody>
          <a:bodyPr vert="horz"/>
          <a:lstStyle>
            <a:lvl1pPr marL="0" indent="0" algn="l">
              <a:buNone/>
              <a:defRPr sz="1600" cap="all" baseline="0">
                <a:solidFill>
                  <a:srgbClr val="FFFFFF"/>
                </a:solidFill>
                <a:latin typeface="Arial Narrow"/>
                <a:cs typeface="Arial Narrow"/>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Subtitle is Arial Narrow, All Caps, pt 16</a:t>
            </a:r>
            <a:endParaRPr lang="en-US" dirty="0"/>
          </a:p>
        </p:txBody>
      </p:sp>
      <p:sp>
        <p:nvSpPr>
          <p:cNvPr id="4" name="Content Placeholder 2"/>
          <p:cNvSpPr>
            <a:spLocks noGrp="1"/>
          </p:cNvSpPr>
          <p:nvPr>
            <p:ph idx="10"/>
          </p:nvPr>
        </p:nvSpPr>
        <p:spPr>
          <a:xfrm>
            <a:off x="365760" y="1371600"/>
            <a:ext cx="8412480" cy="4846320"/>
          </a:xfrm>
          <a:prstGeom prst="rect">
            <a:avLst/>
          </a:prstGeom>
        </p:spPr>
        <p:txBody>
          <a:bodyPr vert="horz"/>
          <a:lstStyle>
            <a:lvl1pPr marL="347663" indent="-347663">
              <a:buFont typeface="Wingdings" pitchFamily="2" charset="2"/>
              <a:buChar char="§"/>
              <a:defRPr sz="2800">
                <a:latin typeface="Arial Narrow"/>
                <a:cs typeface="Arial Narrow"/>
              </a:defRPr>
            </a:lvl1pPr>
            <a:lvl2pPr marL="682625" indent="-334963">
              <a:buFont typeface="Arial" pitchFamily="34" charset="0"/>
              <a:buChar char="•"/>
              <a:defRPr sz="2400">
                <a:latin typeface="Arial Narrow"/>
                <a:cs typeface="Arial Narrow"/>
              </a:defRPr>
            </a:lvl2pPr>
            <a:lvl3pPr marL="1030288" indent="-347663">
              <a:buFont typeface="Arial Narrow" pitchFamily="34" charset="0"/>
              <a:buChar char="–"/>
              <a:defRPr sz="2000">
                <a:latin typeface="Arial Narrow"/>
                <a:cs typeface="Arial Narrow"/>
              </a:defRPr>
            </a:lvl3pPr>
            <a:lvl4pPr marL="1379538" indent="-349250">
              <a:buFont typeface="Courier New" pitchFamily="49" charset="0"/>
              <a:buChar char="o"/>
              <a:defRPr sz="1800">
                <a:latin typeface="Arial Narrow"/>
                <a:cs typeface="Arial Narrow"/>
              </a:defRPr>
            </a:lvl4pPr>
            <a:lvl5pPr marL="1712913" indent="-333375">
              <a:defRPr sz="1800">
                <a:latin typeface="Arial Narrow"/>
                <a:cs typeface="Arial Narrow"/>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Slide Number Placeholder 5"/>
          <p:cNvSpPr>
            <a:spLocks noGrp="1"/>
          </p:cNvSpPr>
          <p:nvPr>
            <p:ph type="sldNum" sz="quarter" idx="4"/>
          </p:nvPr>
        </p:nvSpPr>
        <p:spPr>
          <a:xfrm>
            <a:off x="8726505" y="6497436"/>
            <a:ext cx="290509" cy="286806"/>
          </a:xfrm>
          <a:prstGeom prst="rect">
            <a:avLst/>
          </a:prstGeom>
        </p:spPr>
        <p:txBody>
          <a:bodyPr vert="horz" wrap="square" lIns="91440" tIns="45720" rIns="91440" bIns="45720" numCol="1" anchor="ctr" anchorCtr="0" compatLnSpc="1">
            <a:prstTxWarp prst="textNoShape">
              <a:avLst/>
            </a:prstTxWarp>
          </a:bodyPr>
          <a:lstStyle>
            <a:lvl1pPr>
              <a:defRPr sz="800" b="0" baseline="0">
                <a:solidFill>
                  <a:schemeClr val="bg1">
                    <a:lumMod val="50000"/>
                  </a:schemeClr>
                </a:solidFill>
                <a:latin typeface="Arial Narrow" pitchFamily="-106" charset="0"/>
                <a:ea typeface="Arial Narrow" pitchFamily="-106" charset="0"/>
                <a:cs typeface="Arial Narrow" pitchFamily="-106" charset="0"/>
              </a:defRPr>
            </a:lvl1pPr>
          </a:lstStyle>
          <a:p>
            <a:fld id="{EFD2656D-1963-1549-B61C-EC61E9853F90}" type="slidenum">
              <a:rPr lang="en-US" smtClean="0">
                <a:solidFill>
                  <a:srgbClr val="FFFFFF">
                    <a:lumMod val="50000"/>
                  </a:srgbClr>
                </a:solidFill>
              </a:rPr>
              <a:pPr/>
              <a:t>‹#›</a:t>
            </a:fld>
            <a:endParaRPr lang="en-US" dirty="0">
              <a:solidFill>
                <a:srgbClr val="FFFFFF">
                  <a:lumMod val="50000"/>
                </a:srgbClr>
              </a:solidFill>
            </a:endParaRPr>
          </a:p>
        </p:txBody>
      </p:sp>
      <p:sp>
        <p:nvSpPr>
          <p:cNvPr id="7" name="Footer Placeholder 4"/>
          <p:cNvSpPr>
            <a:spLocks noGrp="1"/>
          </p:cNvSpPr>
          <p:nvPr>
            <p:ph type="ftr" sz="quarter" idx="3"/>
          </p:nvPr>
        </p:nvSpPr>
        <p:spPr>
          <a:xfrm>
            <a:off x="230287" y="6453406"/>
            <a:ext cx="3491107" cy="365125"/>
          </a:xfrm>
          <a:prstGeom prst="rect">
            <a:avLst/>
          </a:prstGeom>
        </p:spPr>
        <p:txBody>
          <a:bodyPr vert="horz" lIns="91440" tIns="45720" rIns="91440" bIns="45720" rtlCol="0" anchor="ctr"/>
          <a:lstStyle>
            <a:lvl1pPr algn="l">
              <a:defRPr sz="800" baseline="0" smtClean="0">
                <a:solidFill>
                  <a:srgbClr val="675C53"/>
                </a:solidFill>
                <a:latin typeface="Arial Narrow"/>
                <a:ea typeface="Arial" charset="0"/>
                <a:cs typeface="Arial Narrow"/>
              </a:defRPr>
            </a:lvl1pPr>
          </a:lstStyle>
          <a:p>
            <a:pPr>
              <a:defRPr/>
            </a:pPr>
            <a:r>
              <a:rPr lang="en-US" dirty="0"/>
              <a:t>© 2012 Huron Consulting Group. All Rights Reserved. Proprietary &amp; Confidential.</a:t>
            </a:r>
          </a:p>
        </p:txBody>
      </p:sp>
    </p:spTree>
    <p:extLst>
      <p:ext uri="{BB962C8B-B14F-4D97-AF65-F5344CB8AC3E}">
        <p14:creationId xmlns:p14="http://schemas.microsoft.com/office/powerpoint/2010/main" val="100723800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itle-No Subtitle-Bulletpoin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65760" y="329184"/>
            <a:ext cx="6773332" cy="632513"/>
          </a:xfrm>
          <a:prstGeom prst="rect">
            <a:avLst/>
          </a:prstGeom>
        </p:spPr>
        <p:txBody>
          <a:bodyPr vert="horz"/>
          <a:lstStyle>
            <a:lvl1pPr algn="l">
              <a:defRPr sz="2800" b="1">
                <a:solidFill>
                  <a:schemeClr val="bg1"/>
                </a:solidFill>
                <a:latin typeface="Arial Narrow"/>
                <a:cs typeface="Arial Narrow"/>
              </a:defRPr>
            </a:lvl1pPr>
          </a:lstStyle>
          <a:p>
            <a:r>
              <a:rPr lang="en-US" dirty="0" smtClean="0"/>
              <a:t>Title is Arial Narrow pt. 28</a:t>
            </a:r>
            <a:endParaRPr lang="en-US" dirty="0"/>
          </a:p>
        </p:txBody>
      </p:sp>
      <p:sp>
        <p:nvSpPr>
          <p:cNvPr id="7" name="Content Placeholder 2"/>
          <p:cNvSpPr>
            <a:spLocks noGrp="1"/>
          </p:cNvSpPr>
          <p:nvPr>
            <p:ph idx="10"/>
          </p:nvPr>
        </p:nvSpPr>
        <p:spPr>
          <a:xfrm>
            <a:off x="365760" y="1371600"/>
            <a:ext cx="8412480" cy="4846320"/>
          </a:xfrm>
          <a:prstGeom prst="rect">
            <a:avLst/>
          </a:prstGeom>
        </p:spPr>
        <p:txBody>
          <a:bodyPr vert="horz"/>
          <a:lstStyle>
            <a:lvl1pPr marL="347663" indent="-347663">
              <a:buFont typeface="Wingdings" pitchFamily="2" charset="2"/>
              <a:buChar char="§"/>
              <a:defRPr sz="2800">
                <a:latin typeface="Arial Narrow"/>
                <a:cs typeface="Arial Narrow"/>
              </a:defRPr>
            </a:lvl1pPr>
            <a:lvl2pPr marL="682625" indent="-334963">
              <a:buFont typeface="Arial" pitchFamily="34" charset="0"/>
              <a:buChar char="•"/>
              <a:defRPr sz="2400">
                <a:latin typeface="Arial Narrow"/>
                <a:cs typeface="Arial Narrow"/>
              </a:defRPr>
            </a:lvl2pPr>
            <a:lvl3pPr marL="1030288" indent="-347663">
              <a:buFont typeface="Arial Narrow" pitchFamily="34" charset="0"/>
              <a:buChar char="–"/>
              <a:defRPr sz="2000">
                <a:latin typeface="Arial Narrow"/>
                <a:cs typeface="Arial Narrow"/>
              </a:defRPr>
            </a:lvl3pPr>
            <a:lvl4pPr marL="1379538" indent="-349250">
              <a:buFont typeface="Courier New" pitchFamily="49" charset="0"/>
              <a:buChar char="o"/>
              <a:defRPr sz="1800">
                <a:latin typeface="Arial Narrow"/>
                <a:cs typeface="Arial Narrow"/>
              </a:defRPr>
            </a:lvl4pPr>
            <a:lvl5pPr marL="1712913" indent="-333375">
              <a:defRPr sz="1800">
                <a:latin typeface="Arial Narrow"/>
                <a:cs typeface="Arial Narrow"/>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Slide Number Placeholder 5"/>
          <p:cNvSpPr>
            <a:spLocks noGrp="1"/>
          </p:cNvSpPr>
          <p:nvPr>
            <p:ph type="sldNum" sz="quarter" idx="4"/>
          </p:nvPr>
        </p:nvSpPr>
        <p:spPr>
          <a:xfrm>
            <a:off x="8726505" y="6497436"/>
            <a:ext cx="290509" cy="286806"/>
          </a:xfrm>
          <a:prstGeom prst="rect">
            <a:avLst/>
          </a:prstGeom>
        </p:spPr>
        <p:txBody>
          <a:bodyPr vert="horz" wrap="square" lIns="91440" tIns="45720" rIns="91440" bIns="45720" numCol="1" anchor="ctr" anchorCtr="0" compatLnSpc="1">
            <a:prstTxWarp prst="textNoShape">
              <a:avLst/>
            </a:prstTxWarp>
          </a:bodyPr>
          <a:lstStyle>
            <a:lvl1pPr>
              <a:defRPr sz="800" b="0" baseline="0">
                <a:solidFill>
                  <a:schemeClr val="bg1">
                    <a:lumMod val="50000"/>
                  </a:schemeClr>
                </a:solidFill>
                <a:latin typeface="Arial Narrow" pitchFamily="-106" charset="0"/>
                <a:ea typeface="Arial Narrow" pitchFamily="-106" charset="0"/>
                <a:cs typeface="Arial Narrow" pitchFamily="-106" charset="0"/>
              </a:defRPr>
            </a:lvl1pPr>
          </a:lstStyle>
          <a:p>
            <a:fld id="{EFD2656D-1963-1549-B61C-EC61E9853F90}" type="slidenum">
              <a:rPr lang="en-US" smtClean="0">
                <a:solidFill>
                  <a:srgbClr val="FFFFFF">
                    <a:lumMod val="50000"/>
                  </a:srgbClr>
                </a:solidFill>
              </a:rPr>
              <a:pPr/>
              <a:t>‹#›</a:t>
            </a:fld>
            <a:endParaRPr lang="en-US" dirty="0">
              <a:solidFill>
                <a:srgbClr val="FFFFFF">
                  <a:lumMod val="50000"/>
                </a:srgbClr>
              </a:solidFill>
            </a:endParaRPr>
          </a:p>
        </p:txBody>
      </p:sp>
      <p:sp>
        <p:nvSpPr>
          <p:cNvPr id="6" name="Footer Placeholder 4"/>
          <p:cNvSpPr>
            <a:spLocks noGrp="1"/>
          </p:cNvSpPr>
          <p:nvPr>
            <p:ph type="ftr" sz="quarter" idx="3"/>
          </p:nvPr>
        </p:nvSpPr>
        <p:spPr>
          <a:xfrm>
            <a:off x="230287" y="6453406"/>
            <a:ext cx="3491107" cy="365125"/>
          </a:xfrm>
          <a:prstGeom prst="rect">
            <a:avLst/>
          </a:prstGeom>
        </p:spPr>
        <p:txBody>
          <a:bodyPr vert="horz" lIns="91440" tIns="45720" rIns="91440" bIns="45720" rtlCol="0" anchor="ctr"/>
          <a:lstStyle>
            <a:lvl1pPr algn="l">
              <a:defRPr sz="800" baseline="0" smtClean="0">
                <a:solidFill>
                  <a:srgbClr val="675C53"/>
                </a:solidFill>
                <a:latin typeface="Arial Narrow"/>
                <a:ea typeface="Arial" charset="0"/>
                <a:cs typeface="Arial Narrow"/>
              </a:defRPr>
            </a:lvl1pPr>
          </a:lstStyle>
          <a:p>
            <a:pPr>
              <a:defRPr/>
            </a:pPr>
            <a:r>
              <a:rPr lang="en-US" dirty="0"/>
              <a:t>© 2012 Huron Consulting Group. All Rights Reserved. Proprietary &amp; Confidential.</a:t>
            </a:r>
          </a:p>
        </p:txBody>
      </p:sp>
    </p:spTree>
    <p:extLst>
      <p:ext uri="{BB962C8B-B14F-4D97-AF65-F5344CB8AC3E}">
        <p14:creationId xmlns:p14="http://schemas.microsoft.com/office/powerpoint/2010/main" val="84745942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65760" y="324246"/>
            <a:ext cx="6860540" cy="633694"/>
          </a:xfrm>
          <a:prstGeom prst="rect">
            <a:avLst/>
          </a:prstGeom>
        </p:spPr>
        <p:txBody>
          <a:bodyPr vert="horz"/>
          <a:lstStyle>
            <a:lvl1pPr algn="l">
              <a:defRPr sz="2800" b="1">
                <a:solidFill>
                  <a:srgbClr val="FFFFFF"/>
                </a:solidFill>
                <a:latin typeface="Arial Narrow"/>
                <a:cs typeface="Arial Narrow"/>
              </a:defRPr>
            </a:lvl1pPr>
          </a:lstStyle>
          <a:p>
            <a:r>
              <a:rPr lang="en-US" dirty="0" smtClean="0"/>
              <a:t>Title is Arial Narrow pt. 28</a:t>
            </a:r>
            <a:endParaRPr lang="en-US" dirty="0"/>
          </a:p>
        </p:txBody>
      </p:sp>
      <p:sp>
        <p:nvSpPr>
          <p:cNvPr id="8" name="Slide Number Placeholder 5"/>
          <p:cNvSpPr>
            <a:spLocks noGrp="1"/>
          </p:cNvSpPr>
          <p:nvPr>
            <p:ph type="sldNum" sz="quarter" idx="4"/>
          </p:nvPr>
        </p:nvSpPr>
        <p:spPr>
          <a:xfrm>
            <a:off x="8726505" y="6497436"/>
            <a:ext cx="290509" cy="286806"/>
          </a:xfrm>
          <a:prstGeom prst="rect">
            <a:avLst/>
          </a:prstGeom>
        </p:spPr>
        <p:txBody>
          <a:bodyPr vert="horz" wrap="square" lIns="91440" tIns="45720" rIns="91440" bIns="45720" numCol="1" anchor="ctr" anchorCtr="0" compatLnSpc="1">
            <a:prstTxWarp prst="textNoShape">
              <a:avLst/>
            </a:prstTxWarp>
          </a:bodyPr>
          <a:lstStyle>
            <a:lvl1pPr>
              <a:defRPr sz="800" b="0" baseline="0">
                <a:solidFill>
                  <a:schemeClr val="bg1">
                    <a:lumMod val="50000"/>
                  </a:schemeClr>
                </a:solidFill>
                <a:latin typeface="Arial Narrow" pitchFamily="-106" charset="0"/>
                <a:ea typeface="Arial Narrow" pitchFamily="-106" charset="0"/>
                <a:cs typeface="Arial Narrow" pitchFamily="-106" charset="0"/>
              </a:defRPr>
            </a:lvl1pPr>
          </a:lstStyle>
          <a:p>
            <a:fld id="{EFD2656D-1963-1549-B61C-EC61E9853F90}" type="slidenum">
              <a:rPr lang="en-US" smtClean="0">
                <a:solidFill>
                  <a:srgbClr val="FFFFFF">
                    <a:lumMod val="50000"/>
                  </a:srgbClr>
                </a:solidFill>
              </a:rPr>
              <a:pPr/>
              <a:t>‹#›</a:t>
            </a:fld>
            <a:endParaRPr lang="en-US" dirty="0">
              <a:solidFill>
                <a:srgbClr val="FFFFFF">
                  <a:lumMod val="50000"/>
                </a:srgbClr>
              </a:solidFill>
            </a:endParaRPr>
          </a:p>
        </p:txBody>
      </p:sp>
      <p:sp>
        <p:nvSpPr>
          <p:cNvPr id="10" name="Content Placeholder 2"/>
          <p:cNvSpPr>
            <a:spLocks noGrp="1"/>
          </p:cNvSpPr>
          <p:nvPr>
            <p:ph idx="10"/>
          </p:nvPr>
        </p:nvSpPr>
        <p:spPr>
          <a:xfrm>
            <a:off x="365760" y="1371600"/>
            <a:ext cx="8412480" cy="4846320"/>
          </a:xfrm>
          <a:prstGeom prst="rect">
            <a:avLst/>
          </a:prstGeom>
        </p:spPr>
        <p:txBody>
          <a:bodyPr vert="horz"/>
          <a:lstStyle>
            <a:lvl1pPr marL="347663" indent="-347663">
              <a:buFont typeface="Wingdings" pitchFamily="2" charset="2"/>
              <a:buNone/>
              <a:defRPr sz="2400">
                <a:latin typeface="Arial Narrow"/>
                <a:cs typeface="Arial Narrow"/>
              </a:defRPr>
            </a:lvl1pPr>
            <a:lvl2pPr marL="682625" indent="-334963">
              <a:buFont typeface="Arial" pitchFamily="34" charset="0"/>
              <a:buChar char="•"/>
              <a:defRPr sz="2400">
                <a:latin typeface="Arial Narrow"/>
                <a:cs typeface="Arial Narrow"/>
              </a:defRPr>
            </a:lvl2pPr>
            <a:lvl3pPr marL="1030288" indent="-347663">
              <a:buFont typeface="Arial Narrow" pitchFamily="34" charset="0"/>
              <a:buChar char="–"/>
              <a:defRPr sz="2000">
                <a:latin typeface="Arial Narrow"/>
                <a:cs typeface="Arial Narrow"/>
              </a:defRPr>
            </a:lvl3pPr>
            <a:lvl4pPr marL="1379538" indent="-349250">
              <a:buFont typeface="Courier New" pitchFamily="49" charset="0"/>
              <a:buChar char="o"/>
              <a:defRPr sz="1800">
                <a:latin typeface="Arial Narrow"/>
                <a:cs typeface="Arial Narrow"/>
              </a:defRPr>
            </a:lvl4pPr>
            <a:lvl5pPr marL="1712913" indent="-333375">
              <a:defRPr sz="1800">
                <a:latin typeface="Arial Narrow"/>
                <a:cs typeface="Arial Narrow"/>
              </a:defRPr>
            </a:lvl5pPr>
          </a:lstStyle>
          <a:p>
            <a:pPr lvl="0"/>
            <a:r>
              <a:rPr lang="en-US" dirty="0" smtClean="0"/>
              <a:t>Click to edit Master text styles</a:t>
            </a:r>
          </a:p>
        </p:txBody>
      </p:sp>
      <p:sp>
        <p:nvSpPr>
          <p:cNvPr id="6" name="Footer Placeholder 4"/>
          <p:cNvSpPr>
            <a:spLocks noGrp="1"/>
          </p:cNvSpPr>
          <p:nvPr>
            <p:ph type="ftr" sz="quarter" idx="3"/>
          </p:nvPr>
        </p:nvSpPr>
        <p:spPr>
          <a:xfrm>
            <a:off x="230287" y="6453406"/>
            <a:ext cx="3491107" cy="365125"/>
          </a:xfrm>
          <a:prstGeom prst="rect">
            <a:avLst/>
          </a:prstGeom>
        </p:spPr>
        <p:txBody>
          <a:bodyPr vert="horz" lIns="91440" tIns="45720" rIns="91440" bIns="45720" rtlCol="0" anchor="ctr"/>
          <a:lstStyle>
            <a:lvl1pPr algn="l">
              <a:defRPr sz="800" baseline="0" smtClean="0">
                <a:solidFill>
                  <a:srgbClr val="675C53"/>
                </a:solidFill>
                <a:latin typeface="Arial Narrow"/>
                <a:ea typeface="Arial" charset="0"/>
                <a:cs typeface="Arial Narrow"/>
              </a:defRPr>
            </a:lvl1pPr>
          </a:lstStyle>
          <a:p>
            <a:pPr>
              <a:defRPr/>
            </a:pPr>
            <a:r>
              <a:rPr lang="en-US" dirty="0"/>
              <a:t>© 2012 Huron Consulting Group. All Rights Reserved. Proprietary &amp; Confidential.</a:t>
            </a:r>
          </a:p>
        </p:txBody>
      </p:sp>
    </p:spTree>
    <p:extLst>
      <p:ext uri="{BB962C8B-B14F-4D97-AF65-F5344CB8AC3E}">
        <p14:creationId xmlns:p14="http://schemas.microsoft.com/office/powerpoint/2010/main" val="311488991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Footer Placeholder 4"/>
          <p:cNvSpPr>
            <a:spLocks noGrp="1"/>
          </p:cNvSpPr>
          <p:nvPr>
            <p:ph type="ftr" sz="quarter" idx="3"/>
          </p:nvPr>
        </p:nvSpPr>
        <p:spPr>
          <a:xfrm>
            <a:off x="230287" y="6453406"/>
            <a:ext cx="3491107" cy="365125"/>
          </a:xfrm>
          <a:prstGeom prst="rect">
            <a:avLst/>
          </a:prstGeom>
        </p:spPr>
        <p:txBody>
          <a:bodyPr vert="horz" lIns="91440" tIns="45720" rIns="91440" bIns="45720" rtlCol="0" anchor="ctr"/>
          <a:lstStyle>
            <a:lvl1pPr algn="l">
              <a:defRPr sz="800" baseline="0" smtClean="0">
                <a:solidFill>
                  <a:srgbClr val="675C53"/>
                </a:solidFill>
                <a:latin typeface="Arial Narrow"/>
                <a:ea typeface="Arial" charset="0"/>
                <a:cs typeface="Arial Narrow"/>
              </a:defRPr>
            </a:lvl1pPr>
          </a:lstStyle>
          <a:p>
            <a:pPr>
              <a:defRPr/>
            </a:pPr>
            <a:r>
              <a:rPr lang="en-US" dirty="0"/>
              <a:t>© 2012 Huron Consulting Group. All Rights Reserved. Proprietary &amp; Confidential.</a:t>
            </a:r>
          </a:p>
        </p:txBody>
      </p:sp>
      <p:sp>
        <p:nvSpPr>
          <p:cNvPr id="7" name="Slide Number Placeholder 5"/>
          <p:cNvSpPr>
            <a:spLocks noGrp="1"/>
          </p:cNvSpPr>
          <p:nvPr>
            <p:ph type="sldNum" sz="quarter" idx="4"/>
          </p:nvPr>
        </p:nvSpPr>
        <p:spPr>
          <a:xfrm>
            <a:off x="8726505" y="6497436"/>
            <a:ext cx="290509" cy="286806"/>
          </a:xfrm>
          <a:prstGeom prst="rect">
            <a:avLst/>
          </a:prstGeom>
        </p:spPr>
        <p:txBody>
          <a:bodyPr vert="horz" wrap="square" lIns="91440" tIns="45720" rIns="91440" bIns="45720" numCol="1" anchor="ctr" anchorCtr="0" compatLnSpc="1">
            <a:prstTxWarp prst="textNoShape">
              <a:avLst/>
            </a:prstTxWarp>
          </a:bodyPr>
          <a:lstStyle>
            <a:lvl1pPr>
              <a:defRPr sz="800" b="0" baseline="0">
                <a:solidFill>
                  <a:schemeClr val="bg1">
                    <a:lumMod val="50000"/>
                  </a:schemeClr>
                </a:solidFill>
                <a:latin typeface="Arial Narrow" pitchFamily="-106" charset="0"/>
                <a:ea typeface="Arial Narrow" pitchFamily="-106" charset="0"/>
                <a:cs typeface="Arial Narrow" pitchFamily="-106" charset="0"/>
              </a:defRPr>
            </a:lvl1pPr>
          </a:lstStyle>
          <a:p>
            <a:fld id="{EFD2656D-1963-1549-B61C-EC61E9853F90}" type="slidenum">
              <a:rPr lang="en-US" smtClean="0">
                <a:solidFill>
                  <a:srgbClr val="FFFFFF">
                    <a:lumMod val="50000"/>
                  </a:srgbClr>
                </a:solidFill>
              </a:rPr>
              <a:pPr/>
              <a:t>‹#›</a:t>
            </a:fld>
            <a:endParaRPr lang="en-US" dirty="0">
              <a:solidFill>
                <a:srgbClr val="FFFFFF">
                  <a:lumMod val="50000"/>
                </a:srgbClr>
              </a:solidFill>
            </a:endParaRPr>
          </a:p>
        </p:txBody>
      </p:sp>
      <p:sp>
        <p:nvSpPr>
          <p:cNvPr id="9" name="Content Placeholder 2"/>
          <p:cNvSpPr>
            <a:spLocks noGrp="1"/>
          </p:cNvSpPr>
          <p:nvPr>
            <p:ph idx="10"/>
          </p:nvPr>
        </p:nvSpPr>
        <p:spPr>
          <a:xfrm>
            <a:off x="365760" y="1371600"/>
            <a:ext cx="8412480" cy="4846320"/>
          </a:xfrm>
          <a:prstGeom prst="rect">
            <a:avLst/>
          </a:prstGeom>
        </p:spPr>
        <p:txBody>
          <a:bodyPr vert="horz"/>
          <a:lstStyle>
            <a:lvl1pPr marL="347663" indent="-347663">
              <a:buFont typeface="Wingdings" pitchFamily="2" charset="2"/>
              <a:buNone/>
              <a:defRPr sz="2400">
                <a:latin typeface="Arial Narrow"/>
                <a:cs typeface="Arial Narrow"/>
              </a:defRPr>
            </a:lvl1pPr>
            <a:lvl2pPr marL="682625" indent="-334963">
              <a:buFont typeface="Arial" pitchFamily="34" charset="0"/>
              <a:buChar char="•"/>
              <a:defRPr sz="2400">
                <a:latin typeface="Arial Narrow"/>
                <a:cs typeface="Arial Narrow"/>
              </a:defRPr>
            </a:lvl2pPr>
            <a:lvl3pPr marL="1030288" indent="-347663">
              <a:buFont typeface="Arial Narrow" pitchFamily="34" charset="0"/>
              <a:buChar char="–"/>
              <a:defRPr sz="2000">
                <a:latin typeface="Arial Narrow"/>
                <a:cs typeface="Arial Narrow"/>
              </a:defRPr>
            </a:lvl3pPr>
            <a:lvl4pPr marL="1379538" indent="-349250">
              <a:buFont typeface="Courier New" pitchFamily="49" charset="0"/>
              <a:buChar char="o"/>
              <a:defRPr sz="1800">
                <a:latin typeface="Arial Narrow"/>
                <a:cs typeface="Arial Narrow"/>
              </a:defRPr>
            </a:lvl4pPr>
            <a:lvl5pPr marL="1712913" indent="-333375">
              <a:defRPr sz="1800">
                <a:latin typeface="Arial Narrow"/>
                <a:cs typeface="Arial Narrow"/>
              </a:defRPr>
            </a:lvl5pPr>
          </a:lstStyle>
          <a:p>
            <a:pPr lvl="0"/>
            <a:r>
              <a:rPr lang="en-US" dirty="0" smtClean="0"/>
              <a:t>Click to edit Master text styles</a:t>
            </a:r>
          </a:p>
        </p:txBody>
      </p:sp>
    </p:spTree>
    <p:extLst>
      <p:ext uri="{BB962C8B-B14F-4D97-AF65-F5344CB8AC3E}">
        <p14:creationId xmlns:p14="http://schemas.microsoft.com/office/powerpoint/2010/main" val="106178118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a:xfrm>
            <a:off x="8726505" y="6497436"/>
            <a:ext cx="290509" cy="286806"/>
          </a:xfrm>
          <a:prstGeom prst="rect">
            <a:avLst/>
          </a:prstGeom>
        </p:spPr>
        <p:txBody>
          <a:bodyPr/>
          <a:lstStyle/>
          <a:p>
            <a:fld id="{EFD2656D-1963-1549-B61C-EC61E9853F90}" type="slidenum">
              <a:rPr lang="en-US" smtClean="0"/>
              <a:pPr/>
              <a:t>‹#›</a:t>
            </a:fld>
            <a:endParaRPr lang="en-US" dirty="0"/>
          </a:p>
        </p:txBody>
      </p:sp>
      <p:sp>
        <p:nvSpPr>
          <p:cNvPr id="5" name="Footer Placeholder 4"/>
          <p:cNvSpPr>
            <a:spLocks noGrp="1"/>
          </p:cNvSpPr>
          <p:nvPr>
            <p:ph type="ftr" sz="quarter" idx="3"/>
          </p:nvPr>
        </p:nvSpPr>
        <p:spPr>
          <a:xfrm>
            <a:off x="230287" y="6473954"/>
            <a:ext cx="3491107" cy="365125"/>
          </a:xfrm>
          <a:prstGeom prst="rect">
            <a:avLst/>
          </a:prstGeom>
        </p:spPr>
        <p:txBody>
          <a:bodyPr vert="horz" lIns="91440" tIns="45720" rIns="91440" bIns="45720" rtlCol="0" anchor="ctr"/>
          <a:lstStyle>
            <a:lvl1pPr algn="l">
              <a:defRPr sz="800" baseline="0" smtClean="0">
                <a:solidFill>
                  <a:srgbClr val="675C53"/>
                </a:solidFill>
                <a:latin typeface="Arial Narrow"/>
                <a:ea typeface="Arial" charset="0"/>
                <a:cs typeface="Arial Narrow"/>
              </a:defRPr>
            </a:lvl1pPr>
          </a:lstStyle>
          <a:p>
            <a:pPr>
              <a:defRPr/>
            </a:pPr>
            <a:r>
              <a:rPr lang="en-US" dirty="0"/>
              <a:t>© 2012 Huron Consulting Group. All Rights Reserved. Proprietary &amp; Confidential.</a:t>
            </a:r>
          </a:p>
        </p:txBody>
      </p:sp>
    </p:spTree>
    <p:extLst>
      <p:ext uri="{BB962C8B-B14F-4D97-AF65-F5344CB8AC3E}">
        <p14:creationId xmlns:p14="http://schemas.microsoft.com/office/powerpoint/2010/main" val="285160016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3394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1000" y="4517232"/>
            <a:ext cx="5486400" cy="566738"/>
          </a:xfrm>
          <a:prstGeom prst="rect">
            <a:avLst/>
          </a:prstGeom>
        </p:spPr>
        <p:txBody>
          <a:bodyPr anchor="b"/>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381000" y="358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81000" y="5083969"/>
            <a:ext cx="5486400" cy="477294"/>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626450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457201" y="1041995"/>
            <a:ext cx="3008313" cy="404988"/>
          </a:xfrm>
        </p:spPr>
        <p:txBody>
          <a:bodyPr anchor="b"/>
          <a:lstStyle>
            <a:lvl1pPr algn="l">
              <a:defRPr sz="2000" b="1"/>
            </a:lvl1pPr>
          </a:lstStyle>
          <a:p>
            <a:r>
              <a:rPr lang="en-US" dirty="0" err="1" smtClean="0"/>
              <a:t>Lorem</a:t>
            </a:r>
            <a:r>
              <a:rPr lang="en-US" dirty="0" smtClean="0"/>
              <a:t> </a:t>
            </a:r>
            <a:r>
              <a:rPr lang="en-US" dirty="0" err="1" smtClean="0"/>
              <a:t>ipsum</a:t>
            </a:r>
            <a:endParaRPr lang="en-US" dirty="0"/>
          </a:p>
        </p:txBody>
      </p:sp>
      <p:sp>
        <p:nvSpPr>
          <p:cNvPr id="8" name="Content Placeholder 2"/>
          <p:cNvSpPr>
            <a:spLocks noGrp="1"/>
          </p:cNvSpPr>
          <p:nvPr>
            <p:ph idx="1"/>
          </p:nvPr>
        </p:nvSpPr>
        <p:spPr>
          <a:xfrm>
            <a:off x="3575050" y="1041996"/>
            <a:ext cx="5111751" cy="4305373"/>
          </a:xfrm>
        </p:spPr>
        <p:txBody>
          <a:bodyPr/>
          <a:lstStyle>
            <a:lvl1pPr>
              <a:defRPr sz="2000"/>
            </a:lvl1pPr>
            <a:lvl2pPr>
              <a:defRPr sz="18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ext Placeholder 3"/>
          <p:cNvSpPr>
            <a:spLocks noGrp="1"/>
          </p:cNvSpPr>
          <p:nvPr>
            <p:ph type="body" sz="half" idx="2" hasCustomPrompt="1"/>
          </p:nvPr>
        </p:nvSpPr>
        <p:spPr>
          <a:xfrm>
            <a:off x="457201" y="1531652"/>
            <a:ext cx="3008313" cy="381571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err="1" smtClean="0"/>
              <a:t>Lorem</a:t>
            </a:r>
            <a:r>
              <a:rPr lang="en-US" dirty="0" smtClean="0"/>
              <a:t> </a:t>
            </a:r>
            <a:r>
              <a:rPr lang="en-US" dirty="0" err="1" smtClean="0"/>
              <a:t>ipsum</a:t>
            </a:r>
            <a:endParaRPr lang="en-US" dirty="0" smtClean="0"/>
          </a:p>
        </p:txBody>
      </p:sp>
    </p:spTree>
    <p:extLst>
      <p:ext uri="{BB962C8B-B14F-4D97-AF65-F5344CB8AC3E}">
        <p14:creationId xmlns:p14="http://schemas.microsoft.com/office/powerpoint/2010/main" val="2333699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exp7"/>
          <p:cNvPicPr>
            <a:picLocks noChangeAspect="1" noChangeArrowheads="1"/>
          </p:cNvPicPr>
          <p:nvPr/>
        </p:nvPicPr>
        <p:blipFill>
          <a:blip r:embed="rId2" cstate="print"/>
          <a:srcRect/>
          <a:stretch>
            <a:fillRect/>
          </a:stretch>
        </p:blipFill>
        <p:spPr bwMode="auto">
          <a:xfrm>
            <a:off x="3" y="533683"/>
            <a:ext cx="4426239" cy="6324319"/>
          </a:xfrm>
          <a:prstGeom prst="rect">
            <a:avLst/>
          </a:prstGeom>
          <a:noFill/>
          <a:ln w="9525">
            <a:noFill/>
            <a:miter lim="800000"/>
            <a:headEnd/>
            <a:tailEnd/>
          </a:ln>
        </p:spPr>
      </p:pic>
      <p:sp>
        <p:nvSpPr>
          <p:cNvPr id="5" name="Rectangle 5"/>
          <p:cNvSpPr>
            <a:spLocks noChangeArrowheads="1"/>
          </p:cNvSpPr>
          <p:nvPr/>
        </p:nvSpPr>
        <p:spPr bwMode="auto">
          <a:xfrm>
            <a:off x="0" y="0"/>
            <a:ext cx="9144000" cy="1524000"/>
          </a:xfrm>
          <a:prstGeom prst="rect">
            <a:avLst/>
          </a:prstGeom>
          <a:gradFill rotWithShape="1">
            <a:gsLst>
              <a:gs pos="0">
                <a:srgbClr val="CBDAE7"/>
              </a:gs>
              <a:gs pos="100000">
                <a:schemeClr val="bg1"/>
              </a:gs>
            </a:gsLst>
            <a:lin ang="5400000" scaled="1"/>
          </a:gradFill>
          <a:ln w="9525">
            <a:noFill/>
            <a:miter lim="800000"/>
            <a:headEnd/>
            <a:tailEnd/>
          </a:ln>
          <a:effectLst/>
        </p:spPr>
        <p:txBody>
          <a:bodyPr wrap="none" lIns="82048" tIns="41025" rIns="82048" bIns="41025" anchor="ctr"/>
          <a:lstStyle/>
          <a:p>
            <a:pPr defTabSz="914400" eaLnBrk="0" fontAlgn="base" hangingPunct="0">
              <a:spcBef>
                <a:spcPct val="0"/>
              </a:spcBef>
              <a:spcAft>
                <a:spcPct val="0"/>
              </a:spcAft>
              <a:defRPr/>
            </a:pPr>
            <a:endParaRPr lang="en-US" sz="2500" b="1" i="1" dirty="0">
              <a:solidFill>
                <a:prstClr val="black"/>
              </a:solidFill>
              <a:cs typeface="Arial" charset="0"/>
            </a:endParaRPr>
          </a:p>
        </p:txBody>
      </p:sp>
      <p:sp>
        <p:nvSpPr>
          <p:cNvPr id="6" name="Text Box 6"/>
          <p:cNvSpPr txBox="1">
            <a:spLocks noChangeArrowheads="1"/>
          </p:cNvSpPr>
          <p:nvPr/>
        </p:nvSpPr>
        <p:spPr bwMode="auto">
          <a:xfrm>
            <a:off x="381004" y="533683"/>
            <a:ext cx="7010977" cy="584721"/>
          </a:xfrm>
          <a:prstGeom prst="rect">
            <a:avLst/>
          </a:prstGeom>
          <a:noFill/>
          <a:ln w="9525">
            <a:noFill/>
            <a:miter lim="800000"/>
            <a:headEnd/>
            <a:tailEnd/>
          </a:ln>
          <a:effectLst/>
        </p:spPr>
        <p:txBody>
          <a:bodyPr lIns="91387" tIns="45693" rIns="91387" bIns="45693">
            <a:spAutoFit/>
          </a:bodyPr>
          <a:lstStyle/>
          <a:p>
            <a:pPr defTabSz="914501" fontAlgn="base">
              <a:spcBef>
                <a:spcPct val="50000"/>
              </a:spcBef>
              <a:spcAft>
                <a:spcPct val="0"/>
              </a:spcAft>
              <a:defRPr/>
            </a:pPr>
            <a:r>
              <a:rPr lang="en-US" sz="3200" b="1" dirty="0">
                <a:solidFill>
                  <a:srgbClr val="336699"/>
                </a:solidFill>
                <a:latin typeface="Arial"/>
                <a:cs typeface="Arial" charset="0"/>
              </a:rPr>
              <a:t>University of California, Berkeley </a:t>
            </a:r>
          </a:p>
        </p:txBody>
      </p:sp>
      <p:sp>
        <p:nvSpPr>
          <p:cNvPr id="7" name="Line 8"/>
          <p:cNvSpPr>
            <a:spLocks noChangeShapeType="1"/>
          </p:cNvSpPr>
          <p:nvPr/>
        </p:nvSpPr>
        <p:spPr bwMode="auto">
          <a:xfrm>
            <a:off x="0" y="1524000"/>
            <a:ext cx="9144000" cy="0"/>
          </a:xfrm>
          <a:prstGeom prst="line">
            <a:avLst/>
          </a:prstGeom>
          <a:noFill/>
          <a:ln w="22225">
            <a:solidFill>
              <a:srgbClr val="FFCC00"/>
            </a:solidFill>
            <a:round/>
            <a:headEnd/>
            <a:tailEnd/>
          </a:ln>
          <a:effectLst/>
        </p:spPr>
        <p:txBody>
          <a:bodyPr lIns="82048" tIns="41025" rIns="82048" bIns="41025"/>
          <a:lstStyle/>
          <a:p>
            <a:pPr defTabSz="914400" eaLnBrk="0" fontAlgn="base" hangingPunct="0">
              <a:spcBef>
                <a:spcPct val="0"/>
              </a:spcBef>
              <a:spcAft>
                <a:spcPct val="0"/>
              </a:spcAft>
              <a:defRPr/>
            </a:pPr>
            <a:endParaRPr lang="en-US" sz="2500" b="1" i="1" dirty="0">
              <a:solidFill>
                <a:prstClr val="black"/>
              </a:solidFill>
              <a:cs typeface="Arial" charset="0"/>
            </a:endParaRPr>
          </a:p>
        </p:txBody>
      </p:sp>
      <p:sp>
        <p:nvSpPr>
          <p:cNvPr id="498691" name="Rectangle 3"/>
          <p:cNvSpPr>
            <a:spLocks noGrp="1" noChangeArrowheads="1"/>
          </p:cNvSpPr>
          <p:nvPr>
            <p:ph type="subTitle" idx="1"/>
          </p:nvPr>
        </p:nvSpPr>
        <p:spPr>
          <a:xfrm>
            <a:off x="4191002" y="4800322"/>
            <a:ext cx="4267489" cy="1752319"/>
          </a:xfrm>
        </p:spPr>
        <p:txBody>
          <a:bodyPr/>
          <a:lstStyle>
            <a:lvl1pPr marL="0" indent="0" algn="ctr">
              <a:buFont typeface="Wingdings" pitchFamily="2" charset="2"/>
              <a:buNone/>
              <a:defRPr sz="1400">
                <a:effectLst>
                  <a:outerShdw blurRad="38100" dist="38100" dir="2700000" algn="tl">
                    <a:srgbClr val="C0C0C0"/>
                  </a:outerShdw>
                </a:effectLst>
              </a:defRPr>
            </a:lvl1pPr>
          </a:lstStyle>
          <a:p>
            <a:r>
              <a:rPr lang="en-US"/>
              <a:t>Click to edit Master subtitle style</a:t>
            </a:r>
          </a:p>
        </p:txBody>
      </p:sp>
      <p:sp>
        <p:nvSpPr>
          <p:cNvPr id="498695" name="Rectangle 7"/>
          <p:cNvSpPr>
            <a:spLocks noGrp="1" noChangeArrowheads="1"/>
          </p:cNvSpPr>
          <p:nvPr>
            <p:ph type="ctrTitle"/>
          </p:nvPr>
        </p:nvSpPr>
        <p:spPr>
          <a:xfrm>
            <a:off x="3851854" y="2514323"/>
            <a:ext cx="5030932" cy="1470772"/>
          </a:xfrm>
        </p:spPr>
        <p:txBody>
          <a:bodyPr/>
          <a:lstStyle>
            <a:lvl1pPr algn="ctr">
              <a:defRPr sz="1800">
                <a:solidFill>
                  <a:schemeClr val="tx1"/>
                </a:solidFill>
                <a:effectLst>
                  <a:outerShdw blurRad="38100" dist="38100" dir="2700000" algn="tl">
                    <a:srgbClr val="C0C0C0"/>
                  </a:outerShdw>
                </a:effectLst>
                <a:latin typeface="Trebuchet MS" pitchFamily="34" charset="0"/>
              </a:defRPr>
            </a:lvl1pPr>
          </a:lstStyle>
          <a:p>
            <a:r>
              <a:rPr lang="en-US"/>
              <a:t>Click to edit Master title style</a:t>
            </a:r>
          </a:p>
        </p:txBody>
      </p:sp>
      <p:sp>
        <p:nvSpPr>
          <p:cNvPr id="8" name="Rectangle 2"/>
          <p:cNvSpPr>
            <a:spLocks noGrp="1" noChangeArrowheads="1"/>
          </p:cNvSpPr>
          <p:nvPr>
            <p:ph type="dt" sz="half" idx="10"/>
          </p:nvPr>
        </p:nvSpPr>
        <p:spPr bwMode="auto">
          <a:xfrm>
            <a:off x="457491" y="6245879"/>
            <a:ext cx="2133023" cy="476250"/>
          </a:xfrm>
          <a:prstGeom prst="rect">
            <a:avLst/>
          </a:prstGeom>
          <a:ln>
            <a:miter lim="800000"/>
            <a:headEnd/>
            <a:tailEnd/>
          </a:ln>
        </p:spPr>
        <p:txBody>
          <a:bodyPr vert="horz" wrap="square" lIns="91387" tIns="45693" rIns="91387" bIns="45693" numCol="1" anchor="t" anchorCtr="0" compatLnSpc="1">
            <a:prstTxWarp prst="textNoShape">
              <a:avLst/>
            </a:prstTxWarp>
          </a:bodyPr>
          <a:lstStyle>
            <a:lvl1pPr>
              <a:defRPr sz="1400" b="0" i="0">
                <a:latin typeface="Arial" charset="0"/>
                <a:cs typeface="+mn-cs"/>
              </a:defRPr>
            </a:lvl1pPr>
          </a:lstStyle>
          <a:p>
            <a:pPr defTabSz="914400" fontAlgn="base">
              <a:spcBef>
                <a:spcPct val="0"/>
              </a:spcBef>
              <a:spcAft>
                <a:spcPct val="0"/>
              </a:spcAft>
              <a:defRPr/>
            </a:pPr>
            <a:endParaRPr lang="en-US" dirty="0">
              <a:solidFill>
                <a:prstClr val="black"/>
              </a:solidFill>
            </a:endParaRPr>
          </a:p>
        </p:txBody>
      </p:sp>
    </p:spTree>
    <p:extLst>
      <p:ext uri="{BB962C8B-B14F-4D97-AF65-F5344CB8AC3E}">
        <p14:creationId xmlns:p14="http://schemas.microsoft.com/office/powerpoint/2010/main" val="508469012"/>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50777598"/>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3037" y="4406714"/>
            <a:ext cx="7771535" cy="1362916"/>
          </a:xfrm>
        </p:spPr>
        <p:txBody>
          <a:bodyPr anchor="t"/>
          <a:lstStyle>
            <a:lvl1pPr algn="l">
              <a:defRPr sz="3600" b="1" cap="all"/>
            </a:lvl1pPr>
          </a:lstStyle>
          <a:p>
            <a:r>
              <a:rPr lang="en-US" smtClean="0"/>
              <a:t>Click to edit Master title style</a:t>
            </a:r>
            <a:endParaRPr lang="en-US"/>
          </a:p>
        </p:txBody>
      </p:sp>
      <p:sp>
        <p:nvSpPr>
          <p:cNvPr id="3" name="Text Placeholder 2"/>
          <p:cNvSpPr>
            <a:spLocks noGrp="1"/>
          </p:cNvSpPr>
          <p:nvPr>
            <p:ph type="body" idx="1"/>
          </p:nvPr>
        </p:nvSpPr>
        <p:spPr>
          <a:xfrm>
            <a:off x="723037" y="2906527"/>
            <a:ext cx="7771535" cy="1500187"/>
          </a:xfrm>
        </p:spPr>
        <p:txBody>
          <a:bodyPr anchor="b"/>
          <a:lstStyle>
            <a:lvl1pPr marL="0" indent="0">
              <a:buNone/>
              <a:defRPr sz="1800"/>
            </a:lvl1pPr>
            <a:lvl2pPr marL="410243" indent="0">
              <a:buNone/>
              <a:defRPr sz="1600"/>
            </a:lvl2pPr>
            <a:lvl3pPr marL="820487" indent="0">
              <a:buNone/>
              <a:defRPr sz="1400"/>
            </a:lvl3pPr>
            <a:lvl4pPr marL="1230730" indent="0">
              <a:buNone/>
              <a:defRPr sz="1300"/>
            </a:lvl4pPr>
            <a:lvl5pPr marL="1640973" indent="0">
              <a:buNone/>
              <a:defRPr sz="1300"/>
            </a:lvl5pPr>
            <a:lvl6pPr marL="2051216" indent="0">
              <a:buNone/>
              <a:defRPr sz="1300"/>
            </a:lvl6pPr>
            <a:lvl7pPr marL="2461461" indent="0">
              <a:buNone/>
              <a:defRPr sz="1300"/>
            </a:lvl7pPr>
            <a:lvl8pPr marL="2871703" indent="0">
              <a:buNone/>
              <a:defRPr sz="1300"/>
            </a:lvl8pPr>
            <a:lvl9pPr marL="3281946" indent="0">
              <a:buNone/>
              <a:defRPr sz="1300"/>
            </a:lvl9pPr>
          </a:lstStyle>
          <a:p>
            <a:pPr lvl="0"/>
            <a:r>
              <a:rPr lang="en-US" smtClean="0"/>
              <a:t>Click to edit Master text styles</a:t>
            </a:r>
          </a:p>
        </p:txBody>
      </p:sp>
    </p:spTree>
    <p:extLst>
      <p:ext uri="{BB962C8B-B14F-4D97-AF65-F5344CB8AC3E}">
        <p14:creationId xmlns:p14="http://schemas.microsoft.com/office/powerpoint/2010/main" val="2206171233"/>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3.emf"/><Relationship Id="rId4" Type="http://schemas.openxmlformats.org/officeDocument/2006/relationships/slideLayout" Target="../slideLayouts/slideLayout4.xml"/><Relationship Id="rId9" Type="http://schemas.openxmlformats.org/officeDocument/2006/relationships/image" Target="../media/image2.e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theme" Target="../theme/theme2.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slideLayout" Target="../slideLayouts/slideLayout18.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 Id="rId14" Type="http://schemas.openxmlformats.org/officeDocument/2006/relationships/image" Target="../media/image4.jpeg"/></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21.xml"/><Relationship Id="rId7" Type="http://schemas.openxmlformats.org/officeDocument/2006/relationships/slideLayout" Target="../slideLayouts/slideLayout25.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 Id="rId9" Type="http://schemas.openxmlformats.org/officeDocument/2006/relationships/image" Target="../media/image6.png"/></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28.xml"/><Relationship Id="rId7" Type="http://schemas.openxmlformats.org/officeDocument/2006/relationships/slideLayout" Target="../slideLayouts/slideLayout32.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5" Type="http://schemas.openxmlformats.org/officeDocument/2006/relationships/slideLayout" Target="../slideLayouts/slideLayout30.xml"/><Relationship Id="rId4" Type="http://schemas.openxmlformats.org/officeDocument/2006/relationships/slideLayout" Target="../slideLayouts/slideLayout29.xml"/><Relationship Id="rId9" Type="http://schemas.openxmlformats.org/officeDocument/2006/relationships/image" Target="../media/image6.png"/></Relationships>
</file>

<file path=ppt/slideMasters/_rels/slideMaster5.xml.rels><?xml version="1.0" encoding="UTF-8" standalone="yes"?>
<Relationships xmlns="http://schemas.openxmlformats.org/package/2006/relationships"><Relationship Id="rId8" Type="http://schemas.openxmlformats.org/officeDocument/2006/relationships/theme" Target="../theme/theme5.xml"/><Relationship Id="rId3" Type="http://schemas.openxmlformats.org/officeDocument/2006/relationships/slideLayout" Target="../slideLayouts/slideLayout35.xml"/><Relationship Id="rId7" Type="http://schemas.openxmlformats.org/officeDocument/2006/relationships/slideLayout" Target="../slideLayouts/slideLayout39.xml"/><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slideLayout" Target="../slideLayouts/slideLayout38.xml"/><Relationship Id="rId5" Type="http://schemas.openxmlformats.org/officeDocument/2006/relationships/slideLayout" Target="../slideLayouts/slideLayout37.xml"/><Relationship Id="rId4" Type="http://schemas.openxmlformats.org/officeDocument/2006/relationships/slideLayout" Target="../slideLayouts/slideLayout36.xml"/><Relationship Id="rId9" Type="http://schemas.openxmlformats.org/officeDocument/2006/relationships/image" Target="../media/image6.png"/></Relationships>
</file>

<file path=ppt/slideMasters/_rels/slideMaster6.xml.rels><?xml version="1.0" encoding="UTF-8" standalone="yes"?>
<Relationships xmlns="http://schemas.openxmlformats.org/package/2006/relationships"><Relationship Id="rId8" Type="http://schemas.openxmlformats.org/officeDocument/2006/relationships/theme" Target="../theme/theme6.xml"/><Relationship Id="rId3" Type="http://schemas.openxmlformats.org/officeDocument/2006/relationships/slideLayout" Target="../slideLayouts/slideLayout42.xml"/><Relationship Id="rId7" Type="http://schemas.openxmlformats.org/officeDocument/2006/relationships/slideLayout" Target="../slideLayouts/slideLayout46.xml"/><Relationship Id="rId2" Type="http://schemas.openxmlformats.org/officeDocument/2006/relationships/slideLayout" Target="../slideLayouts/slideLayout41.xml"/><Relationship Id="rId1" Type="http://schemas.openxmlformats.org/officeDocument/2006/relationships/slideLayout" Target="../slideLayouts/slideLayout40.xml"/><Relationship Id="rId6" Type="http://schemas.openxmlformats.org/officeDocument/2006/relationships/slideLayout" Target="../slideLayouts/slideLayout45.xml"/><Relationship Id="rId5" Type="http://schemas.openxmlformats.org/officeDocument/2006/relationships/slideLayout" Target="../slideLayouts/slideLayout44.xml"/><Relationship Id="rId4" Type="http://schemas.openxmlformats.org/officeDocument/2006/relationships/slideLayout" Target="../slideLayouts/slideLayout43.xml"/><Relationship Id="rId9"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TextBox 6"/>
          <p:cNvSpPr txBox="1"/>
          <p:nvPr/>
        </p:nvSpPr>
        <p:spPr>
          <a:xfrm>
            <a:off x="267369" y="5307263"/>
            <a:ext cx="184731" cy="369332"/>
          </a:xfrm>
          <a:prstGeom prst="rect">
            <a:avLst/>
          </a:prstGeom>
          <a:noFill/>
        </p:spPr>
        <p:txBody>
          <a:bodyPr wrap="none" rtlCol="0">
            <a:spAutoFit/>
          </a:bodyPr>
          <a:lstStyle/>
          <a:p>
            <a:endParaRPr lang="en-US" dirty="0"/>
          </a:p>
        </p:txBody>
      </p:sp>
      <p:sp>
        <p:nvSpPr>
          <p:cNvPr id="8" name="Title Placeholder 1"/>
          <p:cNvSpPr>
            <a:spLocks noGrp="1"/>
          </p:cNvSpPr>
          <p:nvPr>
            <p:ph type="title"/>
          </p:nvPr>
        </p:nvSpPr>
        <p:spPr>
          <a:xfrm>
            <a:off x="457200" y="1097456"/>
            <a:ext cx="8229600" cy="1143000"/>
          </a:xfrm>
          <a:prstGeom prst="rect">
            <a:avLst/>
          </a:prstGeom>
        </p:spPr>
        <p:txBody>
          <a:bodyPr vert="horz" lIns="91440" tIns="45720" rIns="91440" bIns="45720" rtlCol="0" anchor="ctr">
            <a:normAutofit/>
          </a:bodyPr>
          <a:lstStyle/>
          <a:p>
            <a:r>
              <a:rPr lang="en-US" dirty="0" smtClean="0"/>
              <a:t>Project Title</a:t>
            </a:r>
            <a:endParaRPr lang="en-US" dirty="0"/>
          </a:p>
        </p:txBody>
      </p:sp>
      <p:sp>
        <p:nvSpPr>
          <p:cNvPr id="9" name="Text Placeholder 2"/>
          <p:cNvSpPr>
            <a:spLocks noGrp="1"/>
          </p:cNvSpPr>
          <p:nvPr>
            <p:ph type="body" idx="1"/>
          </p:nvPr>
        </p:nvSpPr>
        <p:spPr>
          <a:xfrm>
            <a:off x="457200" y="2379579"/>
            <a:ext cx="8229600" cy="2526418"/>
          </a:xfrm>
          <a:prstGeom prst="rect">
            <a:avLst/>
          </a:prstGeom>
        </p:spPr>
        <p:txBody>
          <a:bodyPr vert="horz" lIns="91440" tIns="45720" rIns="91440" bIns="45720" rtlCol="0">
            <a:normAutofit/>
          </a:bodyPr>
          <a:lstStyle/>
          <a:p>
            <a:pPr lvl="0"/>
            <a:r>
              <a:rPr lang="en-US" dirty="0" err="1" smtClean="0"/>
              <a:t>Lorem</a:t>
            </a:r>
            <a:r>
              <a:rPr lang="en-US" dirty="0" smtClean="0"/>
              <a:t> </a:t>
            </a:r>
            <a:r>
              <a:rPr lang="en-US" dirty="0" err="1" smtClean="0"/>
              <a:t>Ipsum</a:t>
            </a:r>
            <a:endParaRPr lang="en-US" dirty="0" smtClean="0"/>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0" name="Picture 9"/>
          <p:cNvPicPr>
            <a:picLocks noChangeAspect="1"/>
          </p:cNvPicPr>
          <p:nvPr/>
        </p:nvPicPr>
        <p:blipFill>
          <a:blip r:embed="rId8"/>
          <a:stretch>
            <a:fillRect/>
          </a:stretch>
        </p:blipFill>
        <p:spPr>
          <a:xfrm>
            <a:off x="0" y="5598554"/>
            <a:ext cx="9170736" cy="1330073"/>
          </a:xfrm>
          <a:prstGeom prst="rect">
            <a:avLst/>
          </a:prstGeom>
        </p:spPr>
      </p:pic>
      <p:pic>
        <p:nvPicPr>
          <p:cNvPr id="11" name="Picture 10"/>
          <p:cNvPicPr>
            <a:picLocks noChangeAspect="1"/>
          </p:cNvPicPr>
          <p:nvPr/>
        </p:nvPicPr>
        <p:blipFill>
          <a:blip r:embed="rId9"/>
          <a:stretch>
            <a:fillRect/>
          </a:stretch>
        </p:blipFill>
        <p:spPr>
          <a:xfrm>
            <a:off x="369049" y="6019295"/>
            <a:ext cx="1745673" cy="533400"/>
          </a:xfrm>
          <a:prstGeom prst="rect">
            <a:avLst/>
          </a:prstGeom>
        </p:spPr>
      </p:pic>
      <p:sp>
        <p:nvSpPr>
          <p:cNvPr id="14" name="Date Placeholder 3"/>
          <p:cNvSpPr>
            <a:spLocks noGrp="1"/>
          </p:cNvSpPr>
          <p:nvPr>
            <p:ph type="dt" sz="half" idx="2"/>
          </p:nvPr>
        </p:nvSpPr>
        <p:spPr>
          <a:xfrm>
            <a:off x="339613" y="6727194"/>
            <a:ext cx="869563" cy="130807"/>
          </a:xfrm>
          <a:prstGeom prst="rect">
            <a:avLst/>
          </a:prstGeom>
        </p:spPr>
        <p:txBody>
          <a:bodyPr/>
          <a:lstStyle>
            <a:lvl1pPr>
              <a:defRPr sz="600">
                <a:solidFill>
                  <a:schemeClr val="bg1"/>
                </a:solidFill>
                <a:latin typeface="Lucida Grande"/>
                <a:cs typeface="Lucida Grande"/>
              </a:defRPr>
            </a:lvl1pPr>
          </a:lstStyle>
          <a:p>
            <a:endParaRPr lang="en-US" dirty="0"/>
          </a:p>
        </p:txBody>
      </p:sp>
      <p:sp>
        <p:nvSpPr>
          <p:cNvPr id="15" name="Footer Placeholder 4"/>
          <p:cNvSpPr>
            <a:spLocks noGrp="1"/>
          </p:cNvSpPr>
          <p:nvPr>
            <p:ph type="ftr" sz="quarter" idx="3"/>
          </p:nvPr>
        </p:nvSpPr>
        <p:spPr>
          <a:xfrm>
            <a:off x="3124202" y="6341227"/>
            <a:ext cx="1153695" cy="365125"/>
          </a:xfrm>
          <a:prstGeom prst="rect">
            <a:avLst/>
          </a:prstGeom>
        </p:spPr>
        <p:txBody>
          <a:bodyPr/>
          <a:lstStyle>
            <a:lvl1pPr>
              <a:defRPr sz="1100">
                <a:solidFill>
                  <a:srgbClr val="FFFFFF"/>
                </a:solidFill>
                <a:latin typeface="Lucida Grande"/>
                <a:cs typeface="Lucida Grande"/>
              </a:defRPr>
            </a:lvl1pPr>
          </a:lstStyle>
          <a:p>
            <a:endParaRPr lang="en-US" dirty="0"/>
          </a:p>
        </p:txBody>
      </p:sp>
      <p:sp>
        <p:nvSpPr>
          <p:cNvPr id="16" name="Slide Number Placeholder 5"/>
          <p:cNvSpPr>
            <a:spLocks noGrp="1"/>
          </p:cNvSpPr>
          <p:nvPr>
            <p:ph type="sldNum" sz="quarter" idx="4"/>
          </p:nvPr>
        </p:nvSpPr>
        <p:spPr>
          <a:xfrm>
            <a:off x="8625400" y="6550007"/>
            <a:ext cx="427789" cy="254821"/>
          </a:xfrm>
          <a:prstGeom prst="rect">
            <a:avLst/>
          </a:prstGeom>
        </p:spPr>
        <p:txBody>
          <a:bodyPr/>
          <a:lstStyle>
            <a:lvl1pPr>
              <a:defRPr sz="1100" b="1">
                <a:solidFill>
                  <a:srgbClr val="FFFFFF"/>
                </a:solidFill>
                <a:latin typeface="Lucida Grande"/>
                <a:cs typeface="Lucida Grande"/>
              </a:defRPr>
            </a:lvl1pPr>
          </a:lstStyle>
          <a:p>
            <a:fld id="{F1D3A6B4-A3CB-B549-857F-2C2677306614}" type="slidenum">
              <a:rPr lang="en-US" smtClean="0"/>
              <a:pPr/>
              <a:t>‹#›</a:t>
            </a:fld>
            <a:endParaRPr lang="en-US" dirty="0"/>
          </a:p>
        </p:txBody>
      </p:sp>
      <p:pic>
        <p:nvPicPr>
          <p:cNvPr id="13" name="Picture 12"/>
          <p:cNvPicPr>
            <a:picLocks noChangeAspect="1"/>
          </p:cNvPicPr>
          <p:nvPr/>
        </p:nvPicPr>
        <p:blipFill>
          <a:blip r:embed="rId10"/>
          <a:stretch>
            <a:fillRect/>
          </a:stretch>
        </p:blipFill>
        <p:spPr>
          <a:xfrm>
            <a:off x="6274509" y="1"/>
            <a:ext cx="2869492" cy="2379579"/>
          </a:xfrm>
          <a:prstGeom prst="rect">
            <a:avLst/>
          </a:prstGeom>
        </p:spPr>
      </p:pic>
    </p:spTree>
    <p:extLst>
      <p:ext uri="{BB962C8B-B14F-4D97-AF65-F5344CB8AC3E}">
        <p14:creationId xmlns:p14="http://schemas.microsoft.com/office/powerpoint/2010/main" val="360456860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81" r:id="rId5"/>
    <p:sldLayoutId id="2147483649" r:id="rId6"/>
  </p:sldLayoutIdLst>
  <p:hf hdr="0" ftr="0" dt="0"/>
  <p:txStyles>
    <p:titleStyle>
      <a:lvl1pPr algn="l" defTabSz="457200" rtl="0" eaLnBrk="1" latinLnBrk="0" hangingPunct="1">
        <a:spcBef>
          <a:spcPct val="0"/>
        </a:spcBef>
        <a:buNone/>
        <a:defRPr sz="5000" b="0" i="0" u="none" kern="1200">
          <a:solidFill>
            <a:srgbClr val="E09E19"/>
          </a:solidFill>
          <a:latin typeface="Georgia"/>
          <a:ea typeface="+mj-ea"/>
          <a:cs typeface="Georgia"/>
        </a:defRPr>
      </a:lvl1pPr>
    </p:titleStyle>
    <p:bodyStyle>
      <a:lvl1pPr marL="342900" indent="-342900" algn="l" defTabSz="457200" rtl="0" eaLnBrk="1" latinLnBrk="0" hangingPunct="1">
        <a:spcBef>
          <a:spcPct val="20000"/>
        </a:spcBef>
        <a:buFont typeface="Arial"/>
        <a:buChar char="•"/>
        <a:defRPr sz="2200" kern="1200">
          <a:solidFill>
            <a:srgbClr val="003262"/>
          </a:solidFill>
          <a:latin typeface="Lucida Grande"/>
          <a:ea typeface="+mn-ea"/>
          <a:cs typeface="Lucida Grande"/>
        </a:defRPr>
      </a:lvl1pPr>
      <a:lvl2pPr marL="742950" indent="-285750" algn="l" defTabSz="457200" rtl="0" eaLnBrk="1" latinLnBrk="0" hangingPunct="1">
        <a:spcBef>
          <a:spcPct val="20000"/>
        </a:spcBef>
        <a:buFont typeface="Arial"/>
        <a:buChar char="–"/>
        <a:defRPr sz="2000" kern="1200">
          <a:solidFill>
            <a:srgbClr val="003262"/>
          </a:solidFill>
          <a:latin typeface="Lucida Grande"/>
          <a:ea typeface="+mn-ea"/>
          <a:cs typeface="Lucida Grande"/>
        </a:defRPr>
      </a:lvl2pPr>
      <a:lvl3pPr marL="1143000" indent="-228600" algn="l" defTabSz="457200" rtl="0" eaLnBrk="1" latinLnBrk="0" hangingPunct="1">
        <a:spcBef>
          <a:spcPct val="20000"/>
        </a:spcBef>
        <a:buFont typeface="Arial"/>
        <a:buChar char="•"/>
        <a:defRPr sz="1800" kern="1200">
          <a:solidFill>
            <a:srgbClr val="003262"/>
          </a:solidFill>
          <a:latin typeface="Lucida Grande"/>
          <a:ea typeface="+mn-ea"/>
          <a:cs typeface="Lucida Grande"/>
        </a:defRPr>
      </a:lvl3pPr>
      <a:lvl4pPr marL="1600200" indent="-228600" algn="l" defTabSz="457200" rtl="0" eaLnBrk="1" latinLnBrk="0" hangingPunct="1">
        <a:spcBef>
          <a:spcPct val="20000"/>
        </a:spcBef>
        <a:buFont typeface="Arial"/>
        <a:buChar char="–"/>
        <a:defRPr sz="1600" kern="1200">
          <a:solidFill>
            <a:srgbClr val="003262"/>
          </a:solidFill>
          <a:latin typeface="Lucida Grande"/>
          <a:ea typeface="+mn-ea"/>
          <a:cs typeface="Lucida Grande"/>
        </a:defRPr>
      </a:lvl4pPr>
      <a:lvl5pPr marL="2057400" indent="-228600" algn="l" defTabSz="457200" rtl="0" eaLnBrk="1" latinLnBrk="0" hangingPunct="1">
        <a:spcBef>
          <a:spcPct val="20000"/>
        </a:spcBef>
        <a:buFont typeface="Arial"/>
        <a:buChar char="»"/>
        <a:defRPr sz="1400" kern="1200">
          <a:solidFill>
            <a:srgbClr val="003262"/>
          </a:solidFill>
          <a:latin typeface="Lucida Grande"/>
          <a:ea typeface="+mn-ea"/>
          <a:cs typeface="Lucida Grande"/>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304513" y="1509993"/>
            <a:ext cx="8511887" cy="4454338"/>
          </a:xfrm>
          <a:prstGeom prst="rect">
            <a:avLst/>
          </a:prstGeom>
          <a:noFill/>
          <a:ln w="9525">
            <a:noFill/>
            <a:miter lim="800000"/>
            <a:headEnd/>
            <a:tailEnd/>
          </a:ln>
        </p:spPr>
        <p:txBody>
          <a:bodyPr vert="horz" wrap="square" lIns="91387" tIns="45693" rIns="91387" bIns="4569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97667" name="Text Box 3"/>
          <p:cNvSpPr txBox="1">
            <a:spLocks noChangeArrowheads="1"/>
          </p:cNvSpPr>
          <p:nvPr/>
        </p:nvSpPr>
        <p:spPr bwMode="auto">
          <a:xfrm>
            <a:off x="8605006" y="6461595"/>
            <a:ext cx="532535" cy="246167"/>
          </a:xfrm>
          <a:prstGeom prst="rect">
            <a:avLst/>
          </a:prstGeom>
          <a:noFill/>
          <a:ln w="9525" algn="ctr">
            <a:noFill/>
            <a:miter lim="800000"/>
            <a:headEnd/>
            <a:tailEnd/>
          </a:ln>
          <a:effectLst/>
        </p:spPr>
        <p:txBody>
          <a:bodyPr lIns="91387" tIns="45693" rIns="91387" bIns="45693">
            <a:spAutoFit/>
          </a:bodyPr>
          <a:lstStyle/>
          <a:p>
            <a:pPr algn="ctr" defTabSz="914501" fontAlgn="base">
              <a:spcBef>
                <a:spcPct val="50000"/>
              </a:spcBef>
              <a:spcAft>
                <a:spcPct val="0"/>
              </a:spcAft>
              <a:defRPr/>
            </a:pPr>
            <a:fld id="{0503E568-1F89-4710-8D0B-9EF60027B574}" type="slidenum">
              <a:rPr lang="en-US" sz="1000">
                <a:solidFill>
                  <a:srgbClr val="336699"/>
                </a:solidFill>
                <a:latin typeface="Arial" charset="0"/>
                <a:cs typeface="Arial" charset="0"/>
              </a:rPr>
              <a:pPr algn="ctr" defTabSz="914501" fontAlgn="base">
                <a:spcBef>
                  <a:spcPct val="50000"/>
                </a:spcBef>
                <a:spcAft>
                  <a:spcPct val="0"/>
                </a:spcAft>
                <a:defRPr/>
              </a:pPr>
              <a:t>‹#›</a:t>
            </a:fld>
            <a:endParaRPr lang="en-US" sz="1000" dirty="0">
              <a:solidFill>
                <a:srgbClr val="336699"/>
              </a:solidFill>
              <a:latin typeface="Arial" charset="0"/>
              <a:cs typeface="Arial" charset="0"/>
            </a:endParaRPr>
          </a:p>
        </p:txBody>
      </p:sp>
      <p:pic>
        <p:nvPicPr>
          <p:cNvPr id="1028" name="Picture 4" descr="header11"/>
          <p:cNvPicPr>
            <a:picLocks noChangeAspect="1" noChangeArrowheads="1"/>
          </p:cNvPicPr>
          <p:nvPr/>
        </p:nvPicPr>
        <p:blipFill>
          <a:blip r:embed="rId14" cstate="print"/>
          <a:srcRect/>
          <a:stretch>
            <a:fillRect/>
          </a:stretch>
        </p:blipFill>
        <p:spPr bwMode="auto">
          <a:xfrm>
            <a:off x="0" y="0"/>
            <a:ext cx="9144000" cy="1154206"/>
          </a:xfrm>
          <a:prstGeom prst="rect">
            <a:avLst/>
          </a:prstGeom>
          <a:noFill/>
          <a:ln w="9525">
            <a:noFill/>
            <a:miter lim="800000"/>
            <a:headEnd/>
            <a:tailEnd/>
          </a:ln>
        </p:spPr>
      </p:pic>
      <p:sp>
        <p:nvSpPr>
          <p:cNvPr id="1029" name="Rectangle 5"/>
          <p:cNvSpPr>
            <a:spLocks noGrp="1" noChangeArrowheads="1"/>
          </p:cNvSpPr>
          <p:nvPr>
            <p:ph type="title"/>
          </p:nvPr>
        </p:nvSpPr>
        <p:spPr bwMode="auto">
          <a:xfrm>
            <a:off x="1158877" y="152682"/>
            <a:ext cx="7315488" cy="914680"/>
          </a:xfrm>
          <a:prstGeom prst="rect">
            <a:avLst/>
          </a:prstGeom>
          <a:noFill/>
          <a:ln w="9525">
            <a:noFill/>
            <a:miter lim="800000"/>
            <a:headEnd/>
            <a:tailEnd/>
          </a:ln>
        </p:spPr>
        <p:txBody>
          <a:bodyPr vert="horz" wrap="square" lIns="91387" tIns="45693" rIns="91387" bIns="45693" numCol="1" anchor="ctr" anchorCtr="0" compatLnSpc="1">
            <a:prstTxWarp prst="textNoShape">
              <a:avLst/>
            </a:prstTxWarp>
          </a:bodyPr>
          <a:lstStyle/>
          <a:p>
            <a:pPr lvl="0"/>
            <a:r>
              <a:rPr lang="en-US" smtClean="0"/>
              <a:t>Click to edit Master title style</a:t>
            </a:r>
          </a:p>
        </p:txBody>
      </p:sp>
    </p:spTree>
    <p:extLst>
      <p:ext uri="{BB962C8B-B14F-4D97-AF65-F5344CB8AC3E}">
        <p14:creationId xmlns:p14="http://schemas.microsoft.com/office/powerpoint/2010/main" val="428444595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ransition spd="med"/>
  <p:hf hdr="0" ftr="0" dt="0"/>
  <p:txStyles>
    <p:titleStyle>
      <a:lvl1pPr algn="l" defTabSz="914501" rtl="0" eaLnBrk="0" fontAlgn="base" hangingPunct="0">
        <a:spcBef>
          <a:spcPct val="0"/>
        </a:spcBef>
        <a:spcAft>
          <a:spcPct val="0"/>
        </a:spcAft>
        <a:defRPr sz="2300" b="1">
          <a:solidFill>
            <a:srgbClr val="336699"/>
          </a:solidFill>
          <a:latin typeface="+mj-lt"/>
          <a:ea typeface="+mj-ea"/>
          <a:cs typeface="+mj-cs"/>
        </a:defRPr>
      </a:lvl1pPr>
      <a:lvl2pPr algn="l" defTabSz="914501" rtl="0" eaLnBrk="0" fontAlgn="base" hangingPunct="0">
        <a:spcBef>
          <a:spcPct val="0"/>
        </a:spcBef>
        <a:spcAft>
          <a:spcPct val="0"/>
        </a:spcAft>
        <a:defRPr sz="2300" b="1">
          <a:solidFill>
            <a:srgbClr val="336699"/>
          </a:solidFill>
          <a:latin typeface="Arial" charset="0"/>
        </a:defRPr>
      </a:lvl2pPr>
      <a:lvl3pPr algn="l" defTabSz="914501" rtl="0" eaLnBrk="0" fontAlgn="base" hangingPunct="0">
        <a:spcBef>
          <a:spcPct val="0"/>
        </a:spcBef>
        <a:spcAft>
          <a:spcPct val="0"/>
        </a:spcAft>
        <a:defRPr sz="2300" b="1">
          <a:solidFill>
            <a:srgbClr val="336699"/>
          </a:solidFill>
          <a:latin typeface="Arial" charset="0"/>
        </a:defRPr>
      </a:lvl3pPr>
      <a:lvl4pPr algn="l" defTabSz="914501" rtl="0" eaLnBrk="0" fontAlgn="base" hangingPunct="0">
        <a:spcBef>
          <a:spcPct val="0"/>
        </a:spcBef>
        <a:spcAft>
          <a:spcPct val="0"/>
        </a:spcAft>
        <a:defRPr sz="2300" b="1">
          <a:solidFill>
            <a:srgbClr val="336699"/>
          </a:solidFill>
          <a:latin typeface="Arial" charset="0"/>
        </a:defRPr>
      </a:lvl4pPr>
      <a:lvl5pPr algn="l" defTabSz="914501" rtl="0" eaLnBrk="0" fontAlgn="base" hangingPunct="0">
        <a:spcBef>
          <a:spcPct val="0"/>
        </a:spcBef>
        <a:spcAft>
          <a:spcPct val="0"/>
        </a:spcAft>
        <a:defRPr sz="2300" b="1">
          <a:solidFill>
            <a:srgbClr val="336699"/>
          </a:solidFill>
          <a:latin typeface="Arial" charset="0"/>
        </a:defRPr>
      </a:lvl5pPr>
      <a:lvl6pPr marL="410243" algn="l" defTabSz="914501" rtl="0" fontAlgn="base">
        <a:spcBef>
          <a:spcPct val="0"/>
        </a:spcBef>
        <a:spcAft>
          <a:spcPct val="0"/>
        </a:spcAft>
        <a:defRPr sz="2300" b="1">
          <a:solidFill>
            <a:srgbClr val="336699"/>
          </a:solidFill>
          <a:latin typeface="Arial" charset="0"/>
        </a:defRPr>
      </a:lvl6pPr>
      <a:lvl7pPr marL="820487" algn="l" defTabSz="914501" rtl="0" fontAlgn="base">
        <a:spcBef>
          <a:spcPct val="0"/>
        </a:spcBef>
        <a:spcAft>
          <a:spcPct val="0"/>
        </a:spcAft>
        <a:defRPr sz="2300" b="1">
          <a:solidFill>
            <a:srgbClr val="336699"/>
          </a:solidFill>
          <a:latin typeface="Arial" charset="0"/>
        </a:defRPr>
      </a:lvl7pPr>
      <a:lvl8pPr marL="1230730" algn="l" defTabSz="914501" rtl="0" fontAlgn="base">
        <a:spcBef>
          <a:spcPct val="0"/>
        </a:spcBef>
        <a:spcAft>
          <a:spcPct val="0"/>
        </a:spcAft>
        <a:defRPr sz="2300" b="1">
          <a:solidFill>
            <a:srgbClr val="336699"/>
          </a:solidFill>
          <a:latin typeface="Arial" charset="0"/>
        </a:defRPr>
      </a:lvl8pPr>
      <a:lvl9pPr marL="1640973" algn="l" defTabSz="914501" rtl="0" fontAlgn="base">
        <a:spcBef>
          <a:spcPct val="0"/>
        </a:spcBef>
        <a:spcAft>
          <a:spcPct val="0"/>
        </a:spcAft>
        <a:defRPr sz="2300" b="1">
          <a:solidFill>
            <a:srgbClr val="336699"/>
          </a:solidFill>
          <a:latin typeface="Arial" charset="0"/>
        </a:defRPr>
      </a:lvl9pPr>
    </p:titleStyle>
    <p:bodyStyle>
      <a:lvl1pPr marL="343294" indent="-343294" algn="l" defTabSz="914501" rtl="0" eaLnBrk="0" fontAlgn="base" hangingPunct="0">
        <a:spcBef>
          <a:spcPct val="20000"/>
        </a:spcBef>
        <a:spcAft>
          <a:spcPct val="0"/>
        </a:spcAft>
        <a:buFont typeface="Wingdings" pitchFamily="2" charset="2"/>
        <a:buChar char="§"/>
        <a:defRPr sz="2000">
          <a:solidFill>
            <a:schemeClr val="tx1"/>
          </a:solidFill>
          <a:latin typeface="+mj-lt"/>
          <a:ea typeface="+mn-ea"/>
          <a:cs typeface="+mn-cs"/>
        </a:defRPr>
      </a:lvl1pPr>
      <a:lvl2pPr marL="742143" indent="-284891" algn="l" defTabSz="914501" rtl="0" eaLnBrk="0" fontAlgn="base" hangingPunct="0">
        <a:spcBef>
          <a:spcPct val="20000"/>
        </a:spcBef>
        <a:spcAft>
          <a:spcPct val="0"/>
        </a:spcAft>
        <a:buChar char="–"/>
        <a:defRPr>
          <a:solidFill>
            <a:schemeClr val="tx1"/>
          </a:solidFill>
          <a:latin typeface="+mj-lt"/>
        </a:defRPr>
      </a:lvl2pPr>
      <a:lvl3pPr marL="1142414" indent="-227914" algn="l" defTabSz="914501" rtl="0" eaLnBrk="0" fontAlgn="base" hangingPunct="0">
        <a:spcBef>
          <a:spcPct val="20000"/>
        </a:spcBef>
        <a:spcAft>
          <a:spcPct val="0"/>
        </a:spcAft>
        <a:buFont typeface="Wingdings" pitchFamily="2" charset="2"/>
        <a:buChar char="§"/>
        <a:defRPr sz="1400">
          <a:solidFill>
            <a:schemeClr val="tx1"/>
          </a:solidFill>
          <a:latin typeface="+mj-lt"/>
        </a:defRPr>
      </a:lvl3pPr>
      <a:lvl4pPr marL="1599665" indent="-227914" algn="l" defTabSz="914501" rtl="0" eaLnBrk="0" fontAlgn="base" hangingPunct="0">
        <a:spcBef>
          <a:spcPct val="20000"/>
        </a:spcBef>
        <a:spcAft>
          <a:spcPct val="0"/>
        </a:spcAft>
        <a:buChar char="–"/>
        <a:defRPr sz="1300">
          <a:solidFill>
            <a:schemeClr val="tx1"/>
          </a:solidFill>
          <a:latin typeface="+mj-lt"/>
        </a:defRPr>
      </a:lvl4pPr>
      <a:lvl5pPr marL="2056914" indent="-227914" algn="l" defTabSz="914501" rtl="0" eaLnBrk="0" fontAlgn="base" hangingPunct="0">
        <a:spcBef>
          <a:spcPct val="20000"/>
        </a:spcBef>
        <a:spcAft>
          <a:spcPct val="0"/>
        </a:spcAft>
        <a:buChar char="»"/>
        <a:defRPr sz="1100">
          <a:solidFill>
            <a:schemeClr val="tx1"/>
          </a:solidFill>
          <a:latin typeface="+mj-lt"/>
        </a:defRPr>
      </a:lvl5pPr>
      <a:lvl6pPr marL="2467157" indent="-227914" algn="l" defTabSz="914501" rtl="0" fontAlgn="base">
        <a:spcBef>
          <a:spcPct val="20000"/>
        </a:spcBef>
        <a:spcAft>
          <a:spcPct val="0"/>
        </a:spcAft>
        <a:buChar char="»"/>
        <a:defRPr sz="1100">
          <a:solidFill>
            <a:schemeClr val="tx1"/>
          </a:solidFill>
          <a:latin typeface="+mn-lt"/>
        </a:defRPr>
      </a:lvl6pPr>
      <a:lvl7pPr marL="2877401" indent="-227914" algn="l" defTabSz="914501" rtl="0" fontAlgn="base">
        <a:spcBef>
          <a:spcPct val="20000"/>
        </a:spcBef>
        <a:spcAft>
          <a:spcPct val="0"/>
        </a:spcAft>
        <a:buChar char="»"/>
        <a:defRPr sz="1100">
          <a:solidFill>
            <a:schemeClr val="tx1"/>
          </a:solidFill>
          <a:latin typeface="+mn-lt"/>
        </a:defRPr>
      </a:lvl7pPr>
      <a:lvl8pPr marL="3287645" indent="-227914" algn="l" defTabSz="914501" rtl="0" fontAlgn="base">
        <a:spcBef>
          <a:spcPct val="20000"/>
        </a:spcBef>
        <a:spcAft>
          <a:spcPct val="0"/>
        </a:spcAft>
        <a:buChar char="»"/>
        <a:defRPr sz="1100">
          <a:solidFill>
            <a:schemeClr val="tx1"/>
          </a:solidFill>
          <a:latin typeface="+mn-lt"/>
        </a:defRPr>
      </a:lvl8pPr>
      <a:lvl9pPr marL="3697887" indent="-227914" algn="l" defTabSz="914501" rtl="0" fontAlgn="base">
        <a:spcBef>
          <a:spcPct val="20000"/>
        </a:spcBef>
        <a:spcAft>
          <a:spcPct val="0"/>
        </a:spcAft>
        <a:buChar char="»"/>
        <a:defRPr sz="1100">
          <a:solidFill>
            <a:schemeClr val="tx1"/>
          </a:solidFill>
          <a:latin typeface="+mn-lt"/>
        </a:defRPr>
      </a:lvl9pPr>
    </p:bodyStyle>
    <p:otherStyle>
      <a:defPPr>
        <a:defRPr lang="en-US"/>
      </a:defPPr>
      <a:lvl1pPr marL="0" algn="l" defTabSz="820487" rtl="0" eaLnBrk="1" latinLnBrk="0" hangingPunct="1">
        <a:defRPr sz="1600" kern="1200">
          <a:solidFill>
            <a:schemeClr val="tx1"/>
          </a:solidFill>
          <a:latin typeface="+mn-lt"/>
          <a:ea typeface="+mn-ea"/>
          <a:cs typeface="+mn-cs"/>
        </a:defRPr>
      </a:lvl1pPr>
      <a:lvl2pPr marL="410243" algn="l" defTabSz="820487" rtl="0" eaLnBrk="1" latinLnBrk="0" hangingPunct="1">
        <a:defRPr sz="1600" kern="1200">
          <a:solidFill>
            <a:schemeClr val="tx1"/>
          </a:solidFill>
          <a:latin typeface="+mn-lt"/>
          <a:ea typeface="+mn-ea"/>
          <a:cs typeface="+mn-cs"/>
        </a:defRPr>
      </a:lvl2pPr>
      <a:lvl3pPr marL="820487" algn="l" defTabSz="820487" rtl="0" eaLnBrk="1" latinLnBrk="0" hangingPunct="1">
        <a:defRPr sz="1600" kern="1200">
          <a:solidFill>
            <a:schemeClr val="tx1"/>
          </a:solidFill>
          <a:latin typeface="+mn-lt"/>
          <a:ea typeface="+mn-ea"/>
          <a:cs typeface="+mn-cs"/>
        </a:defRPr>
      </a:lvl3pPr>
      <a:lvl4pPr marL="1230730" algn="l" defTabSz="820487" rtl="0" eaLnBrk="1" latinLnBrk="0" hangingPunct="1">
        <a:defRPr sz="1600" kern="1200">
          <a:solidFill>
            <a:schemeClr val="tx1"/>
          </a:solidFill>
          <a:latin typeface="+mn-lt"/>
          <a:ea typeface="+mn-ea"/>
          <a:cs typeface="+mn-cs"/>
        </a:defRPr>
      </a:lvl4pPr>
      <a:lvl5pPr marL="1640973" algn="l" defTabSz="820487" rtl="0" eaLnBrk="1" latinLnBrk="0" hangingPunct="1">
        <a:defRPr sz="1600" kern="1200">
          <a:solidFill>
            <a:schemeClr val="tx1"/>
          </a:solidFill>
          <a:latin typeface="+mn-lt"/>
          <a:ea typeface="+mn-ea"/>
          <a:cs typeface="+mn-cs"/>
        </a:defRPr>
      </a:lvl5pPr>
      <a:lvl6pPr marL="2051216" algn="l" defTabSz="820487" rtl="0" eaLnBrk="1" latinLnBrk="0" hangingPunct="1">
        <a:defRPr sz="1600" kern="1200">
          <a:solidFill>
            <a:schemeClr val="tx1"/>
          </a:solidFill>
          <a:latin typeface="+mn-lt"/>
          <a:ea typeface="+mn-ea"/>
          <a:cs typeface="+mn-cs"/>
        </a:defRPr>
      </a:lvl6pPr>
      <a:lvl7pPr marL="2461461" algn="l" defTabSz="820487" rtl="0" eaLnBrk="1" latinLnBrk="0" hangingPunct="1">
        <a:defRPr sz="1600" kern="1200">
          <a:solidFill>
            <a:schemeClr val="tx1"/>
          </a:solidFill>
          <a:latin typeface="+mn-lt"/>
          <a:ea typeface="+mn-ea"/>
          <a:cs typeface="+mn-cs"/>
        </a:defRPr>
      </a:lvl7pPr>
      <a:lvl8pPr marL="2871703" algn="l" defTabSz="820487" rtl="0" eaLnBrk="1" latinLnBrk="0" hangingPunct="1">
        <a:defRPr sz="1600" kern="1200">
          <a:solidFill>
            <a:schemeClr val="tx1"/>
          </a:solidFill>
          <a:latin typeface="+mn-lt"/>
          <a:ea typeface="+mn-ea"/>
          <a:cs typeface="+mn-cs"/>
        </a:defRPr>
      </a:lvl8pPr>
      <a:lvl9pPr marL="3281946" algn="l" defTabSz="820487" rtl="0" eaLnBrk="1" latinLnBrk="0" hangingPunct="1">
        <a:defRPr sz="16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9" name="Rounded Rectangle 18"/>
          <p:cNvSpPr/>
          <p:nvPr/>
        </p:nvSpPr>
        <p:spPr>
          <a:xfrm>
            <a:off x="7424738" y="6578600"/>
            <a:ext cx="1546225" cy="133350"/>
          </a:xfrm>
          <a:prstGeom prst="roundRect">
            <a:avLst>
              <a:gd name="adj" fmla="val 34762"/>
            </a:avLst>
          </a:prstGeom>
          <a:solidFill>
            <a:srgbClr val="D3DEE4">
              <a:alpha val="5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endParaRPr lang="en-US" sz="1200" baseline="-25000" dirty="0">
              <a:solidFill>
                <a:srgbClr val="FFFFFF"/>
              </a:solidFill>
            </a:endParaRPr>
          </a:p>
        </p:txBody>
      </p:sp>
      <p:sp>
        <p:nvSpPr>
          <p:cNvPr id="20" name="Rounded Rectangle 19"/>
          <p:cNvSpPr>
            <a:spLocks noChangeArrowheads="1"/>
          </p:cNvSpPr>
          <p:nvPr/>
        </p:nvSpPr>
        <p:spPr bwMode="auto">
          <a:xfrm>
            <a:off x="196850" y="6578600"/>
            <a:ext cx="7178675" cy="133350"/>
          </a:xfrm>
          <a:prstGeom prst="roundRect">
            <a:avLst>
              <a:gd name="adj" fmla="val 30952"/>
            </a:avLst>
          </a:prstGeom>
          <a:solidFill>
            <a:srgbClr val="84A3C4">
              <a:alpha val="50000"/>
            </a:srgbClr>
          </a:solidFill>
          <a:ln w="9525">
            <a:noFill/>
            <a:round/>
            <a:headEnd/>
            <a:tailEnd/>
          </a:ln>
        </p:spPr>
        <p:txBody>
          <a:bodyPr anchor="ctr"/>
          <a:lstStyle/>
          <a:p>
            <a:pPr algn="ctr" defTabSz="914400" eaLnBrk="0" fontAlgn="base" hangingPunct="0">
              <a:spcBef>
                <a:spcPct val="0"/>
              </a:spcBef>
              <a:spcAft>
                <a:spcPct val="0"/>
              </a:spcAft>
              <a:defRPr/>
            </a:pPr>
            <a:endParaRPr lang="en-US" sz="1200" baseline="-25000" dirty="0">
              <a:solidFill>
                <a:srgbClr val="000000"/>
              </a:solidFill>
              <a:latin typeface="Arial" pitchFamily="-106" charset="0"/>
              <a:cs typeface="Arial" pitchFamily="-106" charset="0"/>
            </a:endParaRPr>
          </a:p>
        </p:txBody>
      </p:sp>
      <p:sp>
        <p:nvSpPr>
          <p:cNvPr id="21" name="Rounded Rectangle 20"/>
          <p:cNvSpPr/>
          <p:nvPr/>
        </p:nvSpPr>
        <p:spPr>
          <a:xfrm>
            <a:off x="7424738" y="152400"/>
            <a:ext cx="1546225" cy="914400"/>
          </a:xfrm>
          <a:prstGeom prst="roundRect">
            <a:avLst/>
          </a:prstGeom>
          <a:solidFill>
            <a:srgbClr val="D3DEE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endParaRPr lang="en-US" sz="1200" baseline="-25000" dirty="0">
              <a:solidFill>
                <a:srgbClr val="FFFFFF"/>
              </a:solidFill>
            </a:endParaRPr>
          </a:p>
        </p:txBody>
      </p:sp>
      <p:sp>
        <p:nvSpPr>
          <p:cNvPr id="22" name="Rounded Rectangle 21"/>
          <p:cNvSpPr>
            <a:spLocks noChangeArrowheads="1"/>
          </p:cNvSpPr>
          <p:nvPr/>
        </p:nvSpPr>
        <p:spPr bwMode="auto">
          <a:xfrm>
            <a:off x="196850" y="152400"/>
            <a:ext cx="7178675" cy="914400"/>
          </a:xfrm>
          <a:prstGeom prst="roundRect">
            <a:avLst>
              <a:gd name="adj" fmla="val 15955"/>
            </a:avLst>
          </a:prstGeom>
          <a:solidFill>
            <a:srgbClr val="84A3C4"/>
          </a:solidFill>
          <a:ln w="9525">
            <a:noFill/>
            <a:round/>
            <a:headEnd/>
            <a:tailEnd/>
          </a:ln>
        </p:spPr>
        <p:txBody>
          <a:bodyPr anchor="ctr"/>
          <a:lstStyle/>
          <a:p>
            <a:pPr algn="ctr" defTabSz="914400" eaLnBrk="0" fontAlgn="base" hangingPunct="0">
              <a:spcBef>
                <a:spcPct val="0"/>
              </a:spcBef>
              <a:spcAft>
                <a:spcPct val="0"/>
              </a:spcAft>
              <a:defRPr/>
            </a:pPr>
            <a:endParaRPr lang="en-US" sz="1200" baseline="-25000" dirty="0">
              <a:solidFill>
                <a:srgbClr val="000000"/>
              </a:solidFill>
              <a:latin typeface="Arial" pitchFamily="-106" charset="0"/>
              <a:cs typeface="Arial" pitchFamily="-106" charset="0"/>
            </a:endParaRPr>
          </a:p>
        </p:txBody>
      </p:sp>
      <p:sp>
        <p:nvSpPr>
          <p:cNvPr id="24" name="Slide Number Placeholder 5"/>
          <p:cNvSpPr>
            <a:spLocks noGrp="1"/>
          </p:cNvSpPr>
          <p:nvPr>
            <p:ph type="sldNum" sz="quarter" idx="4"/>
          </p:nvPr>
        </p:nvSpPr>
        <p:spPr>
          <a:xfrm>
            <a:off x="8726488" y="6554070"/>
            <a:ext cx="290512" cy="182880"/>
          </a:xfrm>
          <a:prstGeom prst="rect">
            <a:avLst/>
          </a:prstGeom>
        </p:spPr>
        <p:txBody>
          <a:bodyPr vert="horz" wrap="square" lIns="91440" tIns="45720" rIns="91440" bIns="45720" numCol="1" anchor="ctr" anchorCtr="0" compatLnSpc="1">
            <a:prstTxWarp prst="textNoShape">
              <a:avLst/>
            </a:prstTxWarp>
          </a:bodyPr>
          <a:lstStyle>
            <a:lvl1pPr>
              <a:defRPr sz="800" b="0" baseline="0">
                <a:solidFill>
                  <a:srgbClr val="898989"/>
                </a:solidFill>
                <a:latin typeface="Arial Narrow" pitchFamily="-106" charset="0"/>
                <a:ea typeface="Arial Narrow" pitchFamily="-106" charset="0"/>
                <a:cs typeface="Arial Narrow" pitchFamily="-106" charset="0"/>
              </a:defRPr>
            </a:lvl1pPr>
          </a:lstStyle>
          <a:p>
            <a:pPr defTabSz="914400" fontAlgn="base">
              <a:spcBef>
                <a:spcPct val="0"/>
              </a:spcBef>
              <a:spcAft>
                <a:spcPct val="0"/>
              </a:spcAft>
              <a:defRPr/>
            </a:pPr>
            <a:fld id="{DADE8373-2F34-4C03-86C7-59802B1E5998}" type="slidenum">
              <a:rPr lang="en-US" smtClean="0"/>
              <a:pPr defTabSz="914400" fontAlgn="base">
                <a:spcBef>
                  <a:spcPct val="0"/>
                </a:spcBef>
                <a:spcAft>
                  <a:spcPct val="0"/>
                </a:spcAft>
                <a:defRPr/>
              </a:pPr>
              <a:t>‹#›</a:t>
            </a:fld>
            <a:endParaRPr lang="en-US" dirty="0"/>
          </a:p>
        </p:txBody>
      </p:sp>
      <p:pic>
        <p:nvPicPr>
          <p:cNvPr id="25" name="Picture 1"/>
          <p:cNvPicPr>
            <a:picLocks noChangeAspect="1" noChangeArrowheads="1"/>
          </p:cNvPicPr>
          <p:nvPr/>
        </p:nvPicPr>
        <p:blipFill>
          <a:blip r:embed="rId9" cstate="print"/>
          <a:stretch>
            <a:fillRect/>
          </a:stretch>
        </p:blipFill>
        <p:spPr bwMode="auto">
          <a:xfrm>
            <a:off x="7508673" y="534000"/>
            <a:ext cx="1360507" cy="144093"/>
          </a:xfrm>
          <a:prstGeom prst="rect">
            <a:avLst/>
          </a:prstGeom>
          <a:noFill/>
          <a:ln w="9525">
            <a:noFill/>
            <a:miter lim="800000"/>
            <a:headEnd/>
            <a:tailEnd/>
          </a:ln>
          <a:effectLst/>
        </p:spPr>
      </p:pic>
      <p:sp>
        <p:nvSpPr>
          <p:cNvPr id="26" name="Footer Placeholder 4"/>
          <p:cNvSpPr>
            <a:spLocks noGrp="1"/>
          </p:cNvSpPr>
          <p:nvPr>
            <p:ph type="ftr" sz="quarter" idx="3"/>
          </p:nvPr>
        </p:nvSpPr>
        <p:spPr>
          <a:xfrm>
            <a:off x="230287" y="6453406"/>
            <a:ext cx="3491107" cy="365125"/>
          </a:xfrm>
          <a:prstGeom prst="rect">
            <a:avLst/>
          </a:prstGeom>
        </p:spPr>
        <p:txBody>
          <a:bodyPr vert="horz" lIns="91440" tIns="45720" rIns="91440" bIns="45720" rtlCol="0" anchor="ctr"/>
          <a:lstStyle>
            <a:lvl1pPr algn="l">
              <a:defRPr sz="800" baseline="0" smtClean="0">
                <a:solidFill>
                  <a:srgbClr val="675C53"/>
                </a:solidFill>
                <a:latin typeface="Arial Narrow"/>
                <a:ea typeface="Arial" charset="0"/>
                <a:cs typeface="Arial Narrow"/>
              </a:defRPr>
            </a:lvl1pPr>
          </a:lstStyle>
          <a:p>
            <a:pPr defTabSz="914400" fontAlgn="base">
              <a:spcBef>
                <a:spcPct val="0"/>
              </a:spcBef>
              <a:spcAft>
                <a:spcPct val="0"/>
              </a:spcAft>
              <a:defRPr/>
            </a:pPr>
            <a:r>
              <a:rPr lang="en-US" dirty="0"/>
              <a:t>© 2012 Huron Consulting Group. All Rights Reserved. Proprietary &amp; Confidential.</a:t>
            </a:r>
          </a:p>
        </p:txBody>
      </p:sp>
    </p:spTree>
    <p:extLst>
      <p:ext uri="{BB962C8B-B14F-4D97-AF65-F5344CB8AC3E}">
        <p14:creationId xmlns:p14="http://schemas.microsoft.com/office/powerpoint/2010/main" val="2086010234"/>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Lst>
  <p:timing>
    <p:tnLst>
      <p:par>
        <p:cTn id="1" dur="indefinite" restart="never" nodeType="tmRoot"/>
      </p:par>
    </p:tnLst>
  </p:timing>
  <p:hf hdr="0" dt="0"/>
  <p:txStyles>
    <p:titleStyle>
      <a:lvl1pPr algn="ctr" rtl="0" eaLnBrk="0" fontAlgn="base" hangingPunct="0">
        <a:spcBef>
          <a:spcPct val="0"/>
        </a:spcBef>
        <a:spcAft>
          <a:spcPct val="0"/>
        </a:spcAft>
        <a:defRPr sz="4400">
          <a:solidFill>
            <a:schemeClr val="tx2"/>
          </a:solidFill>
          <a:latin typeface="+mj-lt"/>
          <a:ea typeface="ＭＳ Ｐゴシック" pitchFamily="-106" charset="-128"/>
          <a:cs typeface="ＭＳ Ｐゴシック" pitchFamily="-106" charset="-128"/>
        </a:defRPr>
      </a:lvl1pPr>
      <a:lvl2pPr algn="ctr" rtl="0" eaLnBrk="0" fontAlgn="base" hangingPunct="0">
        <a:spcBef>
          <a:spcPct val="0"/>
        </a:spcBef>
        <a:spcAft>
          <a:spcPct val="0"/>
        </a:spcAft>
        <a:defRPr sz="4400">
          <a:solidFill>
            <a:schemeClr val="tx2"/>
          </a:solidFill>
          <a:latin typeface="Arial" charset="0"/>
          <a:ea typeface="ＭＳ Ｐゴシック" pitchFamily="-106" charset="-128"/>
          <a:cs typeface="ＭＳ Ｐゴシック" pitchFamily="-106" charset="-128"/>
        </a:defRPr>
      </a:lvl2pPr>
      <a:lvl3pPr algn="ctr" rtl="0" eaLnBrk="0" fontAlgn="base" hangingPunct="0">
        <a:spcBef>
          <a:spcPct val="0"/>
        </a:spcBef>
        <a:spcAft>
          <a:spcPct val="0"/>
        </a:spcAft>
        <a:defRPr sz="4400">
          <a:solidFill>
            <a:schemeClr val="tx2"/>
          </a:solidFill>
          <a:latin typeface="Arial" charset="0"/>
          <a:ea typeface="ＭＳ Ｐゴシック" pitchFamily="-106" charset="-128"/>
          <a:cs typeface="ＭＳ Ｐゴシック" pitchFamily="-106" charset="-128"/>
        </a:defRPr>
      </a:lvl3pPr>
      <a:lvl4pPr algn="ctr" rtl="0" eaLnBrk="0" fontAlgn="base" hangingPunct="0">
        <a:spcBef>
          <a:spcPct val="0"/>
        </a:spcBef>
        <a:spcAft>
          <a:spcPct val="0"/>
        </a:spcAft>
        <a:defRPr sz="4400">
          <a:solidFill>
            <a:schemeClr val="tx2"/>
          </a:solidFill>
          <a:latin typeface="Arial" charset="0"/>
          <a:ea typeface="ＭＳ Ｐゴシック" pitchFamily="-106" charset="-128"/>
          <a:cs typeface="ＭＳ Ｐゴシック" pitchFamily="-106" charset="-128"/>
        </a:defRPr>
      </a:lvl4pPr>
      <a:lvl5pPr algn="ctr" rtl="0" eaLnBrk="0" fontAlgn="base" hangingPunct="0">
        <a:spcBef>
          <a:spcPct val="0"/>
        </a:spcBef>
        <a:spcAft>
          <a:spcPct val="0"/>
        </a:spcAft>
        <a:defRPr sz="4400">
          <a:solidFill>
            <a:schemeClr val="tx2"/>
          </a:solidFill>
          <a:latin typeface="Arial" charset="0"/>
          <a:ea typeface="ＭＳ Ｐゴシック" pitchFamily="-106" charset="-128"/>
          <a:cs typeface="ＭＳ Ｐゴシック" pitchFamily="-106" charset="-128"/>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9" name="Rounded Rectangle 18"/>
          <p:cNvSpPr/>
          <p:nvPr/>
        </p:nvSpPr>
        <p:spPr>
          <a:xfrm>
            <a:off x="7424738" y="6578600"/>
            <a:ext cx="1546225" cy="133350"/>
          </a:xfrm>
          <a:prstGeom prst="roundRect">
            <a:avLst>
              <a:gd name="adj" fmla="val 34762"/>
            </a:avLst>
          </a:prstGeom>
          <a:solidFill>
            <a:srgbClr val="D3DEE4">
              <a:alpha val="5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endParaRPr lang="en-US" sz="1200" baseline="-25000" dirty="0">
              <a:solidFill>
                <a:srgbClr val="FFFFFF"/>
              </a:solidFill>
            </a:endParaRPr>
          </a:p>
        </p:txBody>
      </p:sp>
      <p:sp>
        <p:nvSpPr>
          <p:cNvPr id="20" name="Rounded Rectangle 19"/>
          <p:cNvSpPr>
            <a:spLocks noChangeArrowheads="1"/>
          </p:cNvSpPr>
          <p:nvPr/>
        </p:nvSpPr>
        <p:spPr bwMode="auto">
          <a:xfrm>
            <a:off x="196850" y="6578600"/>
            <a:ext cx="7178675" cy="133350"/>
          </a:xfrm>
          <a:prstGeom prst="roundRect">
            <a:avLst>
              <a:gd name="adj" fmla="val 30952"/>
            </a:avLst>
          </a:prstGeom>
          <a:solidFill>
            <a:srgbClr val="84A3C4">
              <a:alpha val="50000"/>
            </a:srgbClr>
          </a:solidFill>
          <a:ln w="9525">
            <a:noFill/>
            <a:round/>
            <a:headEnd/>
            <a:tailEnd/>
          </a:ln>
        </p:spPr>
        <p:txBody>
          <a:bodyPr anchor="ctr"/>
          <a:lstStyle/>
          <a:p>
            <a:pPr algn="ctr" defTabSz="914400" eaLnBrk="0" fontAlgn="base" hangingPunct="0">
              <a:spcBef>
                <a:spcPct val="0"/>
              </a:spcBef>
              <a:spcAft>
                <a:spcPct val="0"/>
              </a:spcAft>
              <a:defRPr/>
            </a:pPr>
            <a:endParaRPr lang="en-US" sz="1200" baseline="-25000" dirty="0">
              <a:solidFill>
                <a:srgbClr val="000000"/>
              </a:solidFill>
              <a:latin typeface="Arial" pitchFamily="-106" charset="0"/>
              <a:cs typeface="Arial" pitchFamily="-106" charset="0"/>
            </a:endParaRPr>
          </a:p>
        </p:txBody>
      </p:sp>
      <p:sp>
        <p:nvSpPr>
          <p:cNvPr id="21" name="Rounded Rectangle 20"/>
          <p:cNvSpPr/>
          <p:nvPr/>
        </p:nvSpPr>
        <p:spPr>
          <a:xfrm>
            <a:off x="7424738" y="152400"/>
            <a:ext cx="1546225" cy="914400"/>
          </a:xfrm>
          <a:prstGeom prst="roundRect">
            <a:avLst/>
          </a:prstGeom>
          <a:solidFill>
            <a:srgbClr val="D3DEE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endParaRPr lang="en-US" sz="1200" baseline="-25000" dirty="0">
              <a:solidFill>
                <a:srgbClr val="FFFFFF"/>
              </a:solidFill>
            </a:endParaRPr>
          </a:p>
        </p:txBody>
      </p:sp>
      <p:sp>
        <p:nvSpPr>
          <p:cNvPr id="22" name="Rounded Rectangle 21"/>
          <p:cNvSpPr>
            <a:spLocks noChangeArrowheads="1"/>
          </p:cNvSpPr>
          <p:nvPr/>
        </p:nvSpPr>
        <p:spPr bwMode="auto">
          <a:xfrm>
            <a:off x="196850" y="152400"/>
            <a:ext cx="7178675" cy="914400"/>
          </a:xfrm>
          <a:prstGeom prst="roundRect">
            <a:avLst>
              <a:gd name="adj" fmla="val 15955"/>
            </a:avLst>
          </a:prstGeom>
          <a:solidFill>
            <a:srgbClr val="84A3C4"/>
          </a:solidFill>
          <a:ln w="9525">
            <a:noFill/>
            <a:round/>
            <a:headEnd/>
            <a:tailEnd/>
          </a:ln>
        </p:spPr>
        <p:txBody>
          <a:bodyPr anchor="ctr"/>
          <a:lstStyle/>
          <a:p>
            <a:pPr algn="ctr" defTabSz="914400" eaLnBrk="0" fontAlgn="base" hangingPunct="0">
              <a:spcBef>
                <a:spcPct val="0"/>
              </a:spcBef>
              <a:spcAft>
                <a:spcPct val="0"/>
              </a:spcAft>
              <a:defRPr/>
            </a:pPr>
            <a:endParaRPr lang="en-US" sz="1200" baseline="-25000" dirty="0">
              <a:solidFill>
                <a:srgbClr val="000000"/>
              </a:solidFill>
              <a:latin typeface="Arial" pitchFamily="-106" charset="0"/>
              <a:cs typeface="Arial" pitchFamily="-106" charset="0"/>
            </a:endParaRPr>
          </a:p>
        </p:txBody>
      </p:sp>
      <p:sp>
        <p:nvSpPr>
          <p:cNvPr id="24" name="Slide Number Placeholder 5"/>
          <p:cNvSpPr>
            <a:spLocks noGrp="1"/>
          </p:cNvSpPr>
          <p:nvPr>
            <p:ph type="sldNum" sz="quarter" idx="4"/>
          </p:nvPr>
        </p:nvSpPr>
        <p:spPr>
          <a:xfrm>
            <a:off x="8726488" y="6554070"/>
            <a:ext cx="290512" cy="182880"/>
          </a:xfrm>
          <a:prstGeom prst="rect">
            <a:avLst/>
          </a:prstGeom>
        </p:spPr>
        <p:txBody>
          <a:bodyPr vert="horz" wrap="square" lIns="91440" tIns="45720" rIns="91440" bIns="45720" numCol="1" anchor="ctr" anchorCtr="0" compatLnSpc="1">
            <a:prstTxWarp prst="textNoShape">
              <a:avLst/>
            </a:prstTxWarp>
          </a:bodyPr>
          <a:lstStyle>
            <a:lvl1pPr>
              <a:defRPr sz="800" b="0" baseline="0">
                <a:solidFill>
                  <a:srgbClr val="898989"/>
                </a:solidFill>
                <a:latin typeface="Arial Narrow" pitchFamily="-106" charset="0"/>
                <a:ea typeface="Arial Narrow" pitchFamily="-106" charset="0"/>
                <a:cs typeface="Arial Narrow" pitchFamily="-106" charset="0"/>
              </a:defRPr>
            </a:lvl1pPr>
          </a:lstStyle>
          <a:p>
            <a:pPr defTabSz="914400" fontAlgn="base">
              <a:spcBef>
                <a:spcPct val="0"/>
              </a:spcBef>
              <a:spcAft>
                <a:spcPct val="0"/>
              </a:spcAft>
              <a:defRPr/>
            </a:pPr>
            <a:fld id="{DADE8373-2F34-4C03-86C7-59802B1E5998}" type="slidenum">
              <a:rPr lang="en-US" smtClean="0"/>
              <a:pPr defTabSz="914400" fontAlgn="base">
                <a:spcBef>
                  <a:spcPct val="0"/>
                </a:spcBef>
                <a:spcAft>
                  <a:spcPct val="0"/>
                </a:spcAft>
                <a:defRPr/>
              </a:pPr>
              <a:t>‹#›</a:t>
            </a:fld>
            <a:endParaRPr lang="en-US" dirty="0"/>
          </a:p>
        </p:txBody>
      </p:sp>
      <p:pic>
        <p:nvPicPr>
          <p:cNvPr id="25" name="Picture 1"/>
          <p:cNvPicPr>
            <a:picLocks noChangeAspect="1" noChangeArrowheads="1"/>
          </p:cNvPicPr>
          <p:nvPr/>
        </p:nvPicPr>
        <p:blipFill>
          <a:blip r:embed="rId9" cstate="print"/>
          <a:stretch>
            <a:fillRect/>
          </a:stretch>
        </p:blipFill>
        <p:spPr bwMode="auto">
          <a:xfrm>
            <a:off x="7508673" y="534000"/>
            <a:ext cx="1360507" cy="144093"/>
          </a:xfrm>
          <a:prstGeom prst="rect">
            <a:avLst/>
          </a:prstGeom>
          <a:noFill/>
          <a:ln w="9525">
            <a:noFill/>
            <a:miter lim="800000"/>
            <a:headEnd/>
            <a:tailEnd/>
          </a:ln>
          <a:effectLst/>
        </p:spPr>
      </p:pic>
      <p:sp>
        <p:nvSpPr>
          <p:cNvPr id="26" name="Footer Placeholder 4"/>
          <p:cNvSpPr>
            <a:spLocks noGrp="1"/>
          </p:cNvSpPr>
          <p:nvPr>
            <p:ph type="ftr" sz="quarter" idx="3"/>
          </p:nvPr>
        </p:nvSpPr>
        <p:spPr>
          <a:xfrm>
            <a:off x="230287" y="6453406"/>
            <a:ext cx="3491107" cy="365125"/>
          </a:xfrm>
          <a:prstGeom prst="rect">
            <a:avLst/>
          </a:prstGeom>
        </p:spPr>
        <p:txBody>
          <a:bodyPr vert="horz" lIns="91440" tIns="45720" rIns="91440" bIns="45720" rtlCol="0" anchor="ctr"/>
          <a:lstStyle>
            <a:lvl1pPr algn="l">
              <a:defRPr sz="800" baseline="0" smtClean="0">
                <a:solidFill>
                  <a:srgbClr val="675C53"/>
                </a:solidFill>
                <a:latin typeface="Arial Narrow"/>
                <a:ea typeface="Arial" charset="0"/>
                <a:cs typeface="Arial Narrow"/>
              </a:defRPr>
            </a:lvl1pPr>
          </a:lstStyle>
          <a:p>
            <a:pPr defTabSz="914400" fontAlgn="base">
              <a:spcBef>
                <a:spcPct val="0"/>
              </a:spcBef>
              <a:spcAft>
                <a:spcPct val="0"/>
              </a:spcAft>
              <a:defRPr/>
            </a:pPr>
            <a:r>
              <a:rPr lang="en-US" dirty="0"/>
              <a:t>© 2012 Huron Consulting Group. All Rights Reserved. Proprietary &amp; Confidential.</a:t>
            </a:r>
          </a:p>
        </p:txBody>
      </p:sp>
    </p:spTree>
    <p:extLst>
      <p:ext uri="{BB962C8B-B14F-4D97-AF65-F5344CB8AC3E}">
        <p14:creationId xmlns:p14="http://schemas.microsoft.com/office/powerpoint/2010/main" val="516027605"/>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Lst>
  <p:timing>
    <p:tnLst>
      <p:par>
        <p:cTn id="1" dur="indefinite" restart="never" nodeType="tmRoot"/>
      </p:par>
    </p:tnLst>
  </p:timing>
  <p:hf hdr="0" dt="0"/>
  <p:txStyles>
    <p:titleStyle>
      <a:lvl1pPr algn="ctr" rtl="0" eaLnBrk="0" fontAlgn="base" hangingPunct="0">
        <a:spcBef>
          <a:spcPct val="0"/>
        </a:spcBef>
        <a:spcAft>
          <a:spcPct val="0"/>
        </a:spcAft>
        <a:defRPr sz="4400">
          <a:solidFill>
            <a:schemeClr val="tx2"/>
          </a:solidFill>
          <a:latin typeface="+mj-lt"/>
          <a:ea typeface="ＭＳ Ｐゴシック" pitchFamily="-106" charset="-128"/>
          <a:cs typeface="ＭＳ Ｐゴシック" pitchFamily="-106" charset="-128"/>
        </a:defRPr>
      </a:lvl1pPr>
      <a:lvl2pPr algn="ctr" rtl="0" eaLnBrk="0" fontAlgn="base" hangingPunct="0">
        <a:spcBef>
          <a:spcPct val="0"/>
        </a:spcBef>
        <a:spcAft>
          <a:spcPct val="0"/>
        </a:spcAft>
        <a:defRPr sz="4400">
          <a:solidFill>
            <a:schemeClr val="tx2"/>
          </a:solidFill>
          <a:latin typeface="Arial" charset="0"/>
          <a:ea typeface="ＭＳ Ｐゴシック" pitchFamily="-106" charset="-128"/>
          <a:cs typeface="ＭＳ Ｐゴシック" pitchFamily="-106" charset="-128"/>
        </a:defRPr>
      </a:lvl2pPr>
      <a:lvl3pPr algn="ctr" rtl="0" eaLnBrk="0" fontAlgn="base" hangingPunct="0">
        <a:spcBef>
          <a:spcPct val="0"/>
        </a:spcBef>
        <a:spcAft>
          <a:spcPct val="0"/>
        </a:spcAft>
        <a:defRPr sz="4400">
          <a:solidFill>
            <a:schemeClr val="tx2"/>
          </a:solidFill>
          <a:latin typeface="Arial" charset="0"/>
          <a:ea typeface="ＭＳ Ｐゴシック" pitchFamily="-106" charset="-128"/>
          <a:cs typeface="ＭＳ Ｐゴシック" pitchFamily="-106" charset="-128"/>
        </a:defRPr>
      </a:lvl3pPr>
      <a:lvl4pPr algn="ctr" rtl="0" eaLnBrk="0" fontAlgn="base" hangingPunct="0">
        <a:spcBef>
          <a:spcPct val="0"/>
        </a:spcBef>
        <a:spcAft>
          <a:spcPct val="0"/>
        </a:spcAft>
        <a:defRPr sz="4400">
          <a:solidFill>
            <a:schemeClr val="tx2"/>
          </a:solidFill>
          <a:latin typeface="Arial" charset="0"/>
          <a:ea typeface="ＭＳ Ｐゴシック" pitchFamily="-106" charset="-128"/>
          <a:cs typeface="ＭＳ Ｐゴシック" pitchFamily="-106" charset="-128"/>
        </a:defRPr>
      </a:lvl4pPr>
      <a:lvl5pPr algn="ctr" rtl="0" eaLnBrk="0" fontAlgn="base" hangingPunct="0">
        <a:spcBef>
          <a:spcPct val="0"/>
        </a:spcBef>
        <a:spcAft>
          <a:spcPct val="0"/>
        </a:spcAft>
        <a:defRPr sz="4400">
          <a:solidFill>
            <a:schemeClr val="tx2"/>
          </a:solidFill>
          <a:latin typeface="Arial" charset="0"/>
          <a:ea typeface="ＭＳ Ｐゴシック" pitchFamily="-106" charset="-128"/>
          <a:cs typeface="ＭＳ Ｐゴシック" pitchFamily="-106" charset="-128"/>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9" name="Rounded Rectangle 18"/>
          <p:cNvSpPr/>
          <p:nvPr/>
        </p:nvSpPr>
        <p:spPr>
          <a:xfrm>
            <a:off x="7424738" y="6578600"/>
            <a:ext cx="1546225" cy="133350"/>
          </a:xfrm>
          <a:prstGeom prst="roundRect">
            <a:avLst>
              <a:gd name="adj" fmla="val 34762"/>
            </a:avLst>
          </a:prstGeom>
          <a:solidFill>
            <a:srgbClr val="D3DEE4">
              <a:alpha val="5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endParaRPr lang="en-US" sz="1200" baseline="-25000" dirty="0">
              <a:solidFill>
                <a:srgbClr val="FFFFFF"/>
              </a:solidFill>
            </a:endParaRPr>
          </a:p>
        </p:txBody>
      </p:sp>
      <p:sp>
        <p:nvSpPr>
          <p:cNvPr id="20" name="Rounded Rectangle 19"/>
          <p:cNvSpPr>
            <a:spLocks noChangeArrowheads="1"/>
          </p:cNvSpPr>
          <p:nvPr/>
        </p:nvSpPr>
        <p:spPr bwMode="auto">
          <a:xfrm>
            <a:off x="196850" y="6578600"/>
            <a:ext cx="7178675" cy="133350"/>
          </a:xfrm>
          <a:prstGeom prst="roundRect">
            <a:avLst>
              <a:gd name="adj" fmla="val 30952"/>
            </a:avLst>
          </a:prstGeom>
          <a:solidFill>
            <a:srgbClr val="84A3C4">
              <a:alpha val="50000"/>
            </a:srgbClr>
          </a:solidFill>
          <a:ln w="9525">
            <a:noFill/>
            <a:round/>
            <a:headEnd/>
            <a:tailEnd/>
          </a:ln>
        </p:spPr>
        <p:txBody>
          <a:bodyPr anchor="ctr"/>
          <a:lstStyle/>
          <a:p>
            <a:pPr algn="ctr" defTabSz="914400" eaLnBrk="0" fontAlgn="base" hangingPunct="0">
              <a:spcBef>
                <a:spcPct val="0"/>
              </a:spcBef>
              <a:spcAft>
                <a:spcPct val="0"/>
              </a:spcAft>
              <a:defRPr/>
            </a:pPr>
            <a:endParaRPr lang="en-US" sz="1200" baseline="-25000" dirty="0">
              <a:solidFill>
                <a:srgbClr val="000000"/>
              </a:solidFill>
              <a:latin typeface="Arial" pitchFamily="-106" charset="0"/>
              <a:cs typeface="Arial" pitchFamily="-106" charset="0"/>
            </a:endParaRPr>
          </a:p>
        </p:txBody>
      </p:sp>
      <p:sp>
        <p:nvSpPr>
          <p:cNvPr id="21" name="Rounded Rectangle 20"/>
          <p:cNvSpPr/>
          <p:nvPr/>
        </p:nvSpPr>
        <p:spPr>
          <a:xfrm>
            <a:off x="7424738" y="152400"/>
            <a:ext cx="1546225" cy="914400"/>
          </a:xfrm>
          <a:prstGeom prst="roundRect">
            <a:avLst/>
          </a:prstGeom>
          <a:solidFill>
            <a:srgbClr val="D3DEE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endParaRPr lang="en-US" sz="1200" baseline="-25000" dirty="0">
              <a:solidFill>
                <a:srgbClr val="FFFFFF"/>
              </a:solidFill>
            </a:endParaRPr>
          </a:p>
        </p:txBody>
      </p:sp>
      <p:sp>
        <p:nvSpPr>
          <p:cNvPr id="22" name="Rounded Rectangle 21"/>
          <p:cNvSpPr>
            <a:spLocks noChangeArrowheads="1"/>
          </p:cNvSpPr>
          <p:nvPr/>
        </p:nvSpPr>
        <p:spPr bwMode="auto">
          <a:xfrm>
            <a:off x="196850" y="152400"/>
            <a:ext cx="7178675" cy="914400"/>
          </a:xfrm>
          <a:prstGeom prst="roundRect">
            <a:avLst>
              <a:gd name="adj" fmla="val 15955"/>
            </a:avLst>
          </a:prstGeom>
          <a:solidFill>
            <a:srgbClr val="84A3C4"/>
          </a:solidFill>
          <a:ln w="9525">
            <a:noFill/>
            <a:round/>
            <a:headEnd/>
            <a:tailEnd/>
          </a:ln>
        </p:spPr>
        <p:txBody>
          <a:bodyPr anchor="ctr"/>
          <a:lstStyle/>
          <a:p>
            <a:pPr algn="ctr" defTabSz="914400" eaLnBrk="0" fontAlgn="base" hangingPunct="0">
              <a:spcBef>
                <a:spcPct val="0"/>
              </a:spcBef>
              <a:spcAft>
                <a:spcPct val="0"/>
              </a:spcAft>
              <a:defRPr/>
            </a:pPr>
            <a:endParaRPr lang="en-US" sz="1200" baseline="-25000" dirty="0">
              <a:solidFill>
                <a:srgbClr val="000000"/>
              </a:solidFill>
              <a:latin typeface="Arial" pitchFamily="-106" charset="0"/>
              <a:cs typeface="Arial" pitchFamily="-106" charset="0"/>
            </a:endParaRPr>
          </a:p>
        </p:txBody>
      </p:sp>
      <p:sp>
        <p:nvSpPr>
          <p:cNvPr id="24" name="Slide Number Placeholder 5"/>
          <p:cNvSpPr>
            <a:spLocks noGrp="1"/>
          </p:cNvSpPr>
          <p:nvPr>
            <p:ph type="sldNum" sz="quarter" idx="4"/>
          </p:nvPr>
        </p:nvSpPr>
        <p:spPr>
          <a:xfrm>
            <a:off x="8726488" y="6554070"/>
            <a:ext cx="290512" cy="182880"/>
          </a:xfrm>
          <a:prstGeom prst="rect">
            <a:avLst/>
          </a:prstGeom>
        </p:spPr>
        <p:txBody>
          <a:bodyPr vert="horz" wrap="square" lIns="91440" tIns="45720" rIns="91440" bIns="45720" numCol="1" anchor="ctr" anchorCtr="0" compatLnSpc="1">
            <a:prstTxWarp prst="textNoShape">
              <a:avLst/>
            </a:prstTxWarp>
          </a:bodyPr>
          <a:lstStyle>
            <a:lvl1pPr>
              <a:defRPr sz="800" b="0" baseline="0">
                <a:solidFill>
                  <a:srgbClr val="898989"/>
                </a:solidFill>
                <a:latin typeface="Arial Narrow" pitchFamily="-106" charset="0"/>
                <a:ea typeface="Arial Narrow" pitchFamily="-106" charset="0"/>
                <a:cs typeface="Arial Narrow" pitchFamily="-106" charset="0"/>
              </a:defRPr>
            </a:lvl1pPr>
          </a:lstStyle>
          <a:p>
            <a:pPr defTabSz="914400" fontAlgn="base">
              <a:spcBef>
                <a:spcPct val="0"/>
              </a:spcBef>
              <a:spcAft>
                <a:spcPct val="0"/>
              </a:spcAft>
              <a:defRPr/>
            </a:pPr>
            <a:fld id="{DADE8373-2F34-4C03-86C7-59802B1E5998}" type="slidenum">
              <a:rPr lang="en-US" smtClean="0"/>
              <a:pPr defTabSz="914400" fontAlgn="base">
                <a:spcBef>
                  <a:spcPct val="0"/>
                </a:spcBef>
                <a:spcAft>
                  <a:spcPct val="0"/>
                </a:spcAft>
                <a:defRPr/>
              </a:pPr>
              <a:t>‹#›</a:t>
            </a:fld>
            <a:endParaRPr lang="en-US" dirty="0"/>
          </a:p>
        </p:txBody>
      </p:sp>
      <p:pic>
        <p:nvPicPr>
          <p:cNvPr id="25" name="Picture 1"/>
          <p:cNvPicPr>
            <a:picLocks noChangeAspect="1" noChangeArrowheads="1"/>
          </p:cNvPicPr>
          <p:nvPr/>
        </p:nvPicPr>
        <p:blipFill>
          <a:blip r:embed="rId9" cstate="print"/>
          <a:stretch>
            <a:fillRect/>
          </a:stretch>
        </p:blipFill>
        <p:spPr bwMode="auto">
          <a:xfrm>
            <a:off x="7508673" y="534000"/>
            <a:ext cx="1360507" cy="144093"/>
          </a:xfrm>
          <a:prstGeom prst="rect">
            <a:avLst/>
          </a:prstGeom>
          <a:noFill/>
          <a:ln w="9525">
            <a:noFill/>
            <a:miter lim="800000"/>
            <a:headEnd/>
            <a:tailEnd/>
          </a:ln>
          <a:effectLst/>
        </p:spPr>
      </p:pic>
      <p:sp>
        <p:nvSpPr>
          <p:cNvPr id="26" name="Footer Placeholder 4"/>
          <p:cNvSpPr>
            <a:spLocks noGrp="1"/>
          </p:cNvSpPr>
          <p:nvPr>
            <p:ph type="ftr" sz="quarter" idx="3"/>
          </p:nvPr>
        </p:nvSpPr>
        <p:spPr>
          <a:xfrm>
            <a:off x="230287" y="6453406"/>
            <a:ext cx="3491107" cy="365125"/>
          </a:xfrm>
          <a:prstGeom prst="rect">
            <a:avLst/>
          </a:prstGeom>
        </p:spPr>
        <p:txBody>
          <a:bodyPr vert="horz" lIns="91440" tIns="45720" rIns="91440" bIns="45720" rtlCol="0" anchor="ctr"/>
          <a:lstStyle>
            <a:lvl1pPr algn="l">
              <a:defRPr sz="800" baseline="0" smtClean="0">
                <a:solidFill>
                  <a:srgbClr val="675C53"/>
                </a:solidFill>
                <a:latin typeface="Arial Narrow"/>
                <a:ea typeface="Arial" charset="0"/>
                <a:cs typeface="Arial Narrow"/>
              </a:defRPr>
            </a:lvl1pPr>
          </a:lstStyle>
          <a:p>
            <a:pPr defTabSz="914400" fontAlgn="base">
              <a:spcBef>
                <a:spcPct val="0"/>
              </a:spcBef>
              <a:spcAft>
                <a:spcPct val="0"/>
              </a:spcAft>
              <a:defRPr/>
            </a:pPr>
            <a:r>
              <a:rPr lang="en-US" dirty="0"/>
              <a:t>© 2012 Huron Consulting Group. All Rights Reserved. Proprietary &amp; Confidential.</a:t>
            </a:r>
          </a:p>
        </p:txBody>
      </p:sp>
    </p:spTree>
    <p:extLst>
      <p:ext uri="{BB962C8B-B14F-4D97-AF65-F5344CB8AC3E}">
        <p14:creationId xmlns:p14="http://schemas.microsoft.com/office/powerpoint/2010/main" val="3104654370"/>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Lst>
  <p:timing>
    <p:tnLst>
      <p:par>
        <p:cTn id="1" dur="indefinite" restart="never" nodeType="tmRoot"/>
      </p:par>
    </p:tnLst>
  </p:timing>
  <p:hf hdr="0" dt="0"/>
  <p:txStyles>
    <p:titleStyle>
      <a:lvl1pPr algn="ctr" rtl="0" eaLnBrk="0" fontAlgn="base" hangingPunct="0">
        <a:spcBef>
          <a:spcPct val="0"/>
        </a:spcBef>
        <a:spcAft>
          <a:spcPct val="0"/>
        </a:spcAft>
        <a:defRPr sz="4400">
          <a:solidFill>
            <a:schemeClr val="tx2"/>
          </a:solidFill>
          <a:latin typeface="+mj-lt"/>
          <a:ea typeface="ＭＳ Ｐゴシック" pitchFamily="-106" charset="-128"/>
          <a:cs typeface="ＭＳ Ｐゴシック" pitchFamily="-106" charset="-128"/>
        </a:defRPr>
      </a:lvl1pPr>
      <a:lvl2pPr algn="ctr" rtl="0" eaLnBrk="0" fontAlgn="base" hangingPunct="0">
        <a:spcBef>
          <a:spcPct val="0"/>
        </a:spcBef>
        <a:spcAft>
          <a:spcPct val="0"/>
        </a:spcAft>
        <a:defRPr sz="4400">
          <a:solidFill>
            <a:schemeClr val="tx2"/>
          </a:solidFill>
          <a:latin typeface="Arial" charset="0"/>
          <a:ea typeface="ＭＳ Ｐゴシック" pitchFamily="-106" charset="-128"/>
          <a:cs typeface="ＭＳ Ｐゴシック" pitchFamily="-106" charset="-128"/>
        </a:defRPr>
      </a:lvl2pPr>
      <a:lvl3pPr algn="ctr" rtl="0" eaLnBrk="0" fontAlgn="base" hangingPunct="0">
        <a:spcBef>
          <a:spcPct val="0"/>
        </a:spcBef>
        <a:spcAft>
          <a:spcPct val="0"/>
        </a:spcAft>
        <a:defRPr sz="4400">
          <a:solidFill>
            <a:schemeClr val="tx2"/>
          </a:solidFill>
          <a:latin typeface="Arial" charset="0"/>
          <a:ea typeface="ＭＳ Ｐゴシック" pitchFamily="-106" charset="-128"/>
          <a:cs typeface="ＭＳ Ｐゴシック" pitchFamily="-106" charset="-128"/>
        </a:defRPr>
      </a:lvl3pPr>
      <a:lvl4pPr algn="ctr" rtl="0" eaLnBrk="0" fontAlgn="base" hangingPunct="0">
        <a:spcBef>
          <a:spcPct val="0"/>
        </a:spcBef>
        <a:spcAft>
          <a:spcPct val="0"/>
        </a:spcAft>
        <a:defRPr sz="4400">
          <a:solidFill>
            <a:schemeClr val="tx2"/>
          </a:solidFill>
          <a:latin typeface="Arial" charset="0"/>
          <a:ea typeface="ＭＳ Ｐゴシック" pitchFamily="-106" charset="-128"/>
          <a:cs typeface="ＭＳ Ｐゴシック" pitchFamily="-106" charset="-128"/>
        </a:defRPr>
      </a:lvl4pPr>
      <a:lvl5pPr algn="ctr" rtl="0" eaLnBrk="0" fontAlgn="base" hangingPunct="0">
        <a:spcBef>
          <a:spcPct val="0"/>
        </a:spcBef>
        <a:spcAft>
          <a:spcPct val="0"/>
        </a:spcAft>
        <a:defRPr sz="4400">
          <a:solidFill>
            <a:schemeClr val="tx2"/>
          </a:solidFill>
          <a:latin typeface="Arial" charset="0"/>
          <a:ea typeface="ＭＳ Ｐゴシック" pitchFamily="-106" charset="-128"/>
          <a:cs typeface="ＭＳ Ｐゴシック" pitchFamily="-106" charset="-128"/>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9" name="Rounded Rectangle 18"/>
          <p:cNvSpPr/>
          <p:nvPr/>
        </p:nvSpPr>
        <p:spPr>
          <a:xfrm>
            <a:off x="7424738" y="6578600"/>
            <a:ext cx="1546225" cy="133350"/>
          </a:xfrm>
          <a:prstGeom prst="roundRect">
            <a:avLst>
              <a:gd name="adj" fmla="val 34762"/>
            </a:avLst>
          </a:prstGeom>
          <a:solidFill>
            <a:srgbClr val="D3DEE4">
              <a:alpha val="5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endParaRPr lang="en-US" sz="1200" baseline="-25000" dirty="0">
              <a:solidFill>
                <a:srgbClr val="FFFFFF"/>
              </a:solidFill>
            </a:endParaRPr>
          </a:p>
        </p:txBody>
      </p:sp>
      <p:sp>
        <p:nvSpPr>
          <p:cNvPr id="20" name="Rounded Rectangle 19"/>
          <p:cNvSpPr>
            <a:spLocks noChangeArrowheads="1"/>
          </p:cNvSpPr>
          <p:nvPr/>
        </p:nvSpPr>
        <p:spPr bwMode="auto">
          <a:xfrm>
            <a:off x="196850" y="6578600"/>
            <a:ext cx="7178675" cy="133350"/>
          </a:xfrm>
          <a:prstGeom prst="roundRect">
            <a:avLst>
              <a:gd name="adj" fmla="val 30952"/>
            </a:avLst>
          </a:prstGeom>
          <a:solidFill>
            <a:srgbClr val="84A3C4">
              <a:alpha val="50000"/>
            </a:srgbClr>
          </a:solidFill>
          <a:ln w="9525">
            <a:noFill/>
            <a:round/>
            <a:headEnd/>
            <a:tailEnd/>
          </a:ln>
        </p:spPr>
        <p:txBody>
          <a:bodyPr anchor="ctr"/>
          <a:lstStyle/>
          <a:p>
            <a:pPr algn="ctr" defTabSz="914400" eaLnBrk="0" fontAlgn="base" hangingPunct="0">
              <a:spcBef>
                <a:spcPct val="0"/>
              </a:spcBef>
              <a:spcAft>
                <a:spcPct val="0"/>
              </a:spcAft>
              <a:defRPr/>
            </a:pPr>
            <a:endParaRPr lang="en-US" sz="1200" baseline="-25000" dirty="0">
              <a:solidFill>
                <a:srgbClr val="000000"/>
              </a:solidFill>
              <a:latin typeface="Arial" pitchFamily="-106" charset="0"/>
              <a:cs typeface="Arial" pitchFamily="-106" charset="0"/>
            </a:endParaRPr>
          </a:p>
        </p:txBody>
      </p:sp>
      <p:sp>
        <p:nvSpPr>
          <p:cNvPr id="21" name="Rounded Rectangle 20"/>
          <p:cNvSpPr/>
          <p:nvPr/>
        </p:nvSpPr>
        <p:spPr>
          <a:xfrm>
            <a:off x="7424738" y="152400"/>
            <a:ext cx="1546225" cy="914400"/>
          </a:xfrm>
          <a:prstGeom prst="roundRect">
            <a:avLst/>
          </a:prstGeom>
          <a:solidFill>
            <a:srgbClr val="D3DEE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endParaRPr lang="en-US" sz="1200" baseline="-25000" dirty="0">
              <a:solidFill>
                <a:srgbClr val="FFFFFF"/>
              </a:solidFill>
            </a:endParaRPr>
          </a:p>
        </p:txBody>
      </p:sp>
      <p:sp>
        <p:nvSpPr>
          <p:cNvPr id="22" name="Rounded Rectangle 21"/>
          <p:cNvSpPr>
            <a:spLocks noChangeArrowheads="1"/>
          </p:cNvSpPr>
          <p:nvPr/>
        </p:nvSpPr>
        <p:spPr bwMode="auto">
          <a:xfrm>
            <a:off x="196850" y="152400"/>
            <a:ext cx="7178675" cy="914400"/>
          </a:xfrm>
          <a:prstGeom prst="roundRect">
            <a:avLst>
              <a:gd name="adj" fmla="val 15955"/>
            </a:avLst>
          </a:prstGeom>
          <a:solidFill>
            <a:srgbClr val="84A3C4"/>
          </a:solidFill>
          <a:ln w="9525">
            <a:noFill/>
            <a:round/>
            <a:headEnd/>
            <a:tailEnd/>
          </a:ln>
        </p:spPr>
        <p:txBody>
          <a:bodyPr anchor="ctr"/>
          <a:lstStyle/>
          <a:p>
            <a:pPr algn="ctr" defTabSz="914400" eaLnBrk="0" fontAlgn="base" hangingPunct="0">
              <a:spcBef>
                <a:spcPct val="0"/>
              </a:spcBef>
              <a:spcAft>
                <a:spcPct val="0"/>
              </a:spcAft>
              <a:defRPr/>
            </a:pPr>
            <a:endParaRPr lang="en-US" sz="1200" baseline="-25000" dirty="0">
              <a:solidFill>
                <a:srgbClr val="000000"/>
              </a:solidFill>
              <a:latin typeface="Arial" pitchFamily="-106" charset="0"/>
              <a:cs typeface="Arial" pitchFamily="-106" charset="0"/>
            </a:endParaRPr>
          </a:p>
        </p:txBody>
      </p:sp>
      <p:sp>
        <p:nvSpPr>
          <p:cNvPr id="24" name="Slide Number Placeholder 5"/>
          <p:cNvSpPr>
            <a:spLocks noGrp="1"/>
          </p:cNvSpPr>
          <p:nvPr>
            <p:ph type="sldNum" sz="quarter" idx="4"/>
          </p:nvPr>
        </p:nvSpPr>
        <p:spPr>
          <a:xfrm>
            <a:off x="8726488" y="6554070"/>
            <a:ext cx="290512" cy="182880"/>
          </a:xfrm>
          <a:prstGeom prst="rect">
            <a:avLst/>
          </a:prstGeom>
        </p:spPr>
        <p:txBody>
          <a:bodyPr vert="horz" wrap="square" lIns="91440" tIns="45720" rIns="91440" bIns="45720" numCol="1" anchor="ctr" anchorCtr="0" compatLnSpc="1">
            <a:prstTxWarp prst="textNoShape">
              <a:avLst/>
            </a:prstTxWarp>
          </a:bodyPr>
          <a:lstStyle>
            <a:lvl1pPr>
              <a:defRPr sz="800" b="0" baseline="0">
                <a:solidFill>
                  <a:srgbClr val="898989"/>
                </a:solidFill>
                <a:latin typeface="Arial Narrow" pitchFamily="-106" charset="0"/>
                <a:ea typeface="Arial Narrow" pitchFamily="-106" charset="0"/>
                <a:cs typeface="Arial Narrow" pitchFamily="-106" charset="0"/>
              </a:defRPr>
            </a:lvl1pPr>
          </a:lstStyle>
          <a:p>
            <a:pPr defTabSz="914400" fontAlgn="base">
              <a:spcBef>
                <a:spcPct val="0"/>
              </a:spcBef>
              <a:spcAft>
                <a:spcPct val="0"/>
              </a:spcAft>
              <a:defRPr/>
            </a:pPr>
            <a:fld id="{DADE8373-2F34-4C03-86C7-59802B1E5998}" type="slidenum">
              <a:rPr lang="en-US" smtClean="0"/>
              <a:pPr defTabSz="914400" fontAlgn="base">
                <a:spcBef>
                  <a:spcPct val="0"/>
                </a:spcBef>
                <a:spcAft>
                  <a:spcPct val="0"/>
                </a:spcAft>
                <a:defRPr/>
              </a:pPr>
              <a:t>‹#›</a:t>
            </a:fld>
            <a:endParaRPr lang="en-US" dirty="0"/>
          </a:p>
        </p:txBody>
      </p:sp>
      <p:pic>
        <p:nvPicPr>
          <p:cNvPr id="25" name="Picture 1"/>
          <p:cNvPicPr>
            <a:picLocks noChangeAspect="1" noChangeArrowheads="1"/>
          </p:cNvPicPr>
          <p:nvPr/>
        </p:nvPicPr>
        <p:blipFill>
          <a:blip r:embed="rId9" cstate="print"/>
          <a:stretch>
            <a:fillRect/>
          </a:stretch>
        </p:blipFill>
        <p:spPr bwMode="auto">
          <a:xfrm>
            <a:off x="7508673" y="534000"/>
            <a:ext cx="1360507" cy="144093"/>
          </a:xfrm>
          <a:prstGeom prst="rect">
            <a:avLst/>
          </a:prstGeom>
          <a:noFill/>
          <a:ln w="9525">
            <a:noFill/>
            <a:miter lim="800000"/>
            <a:headEnd/>
            <a:tailEnd/>
          </a:ln>
          <a:effectLst/>
        </p:spPr>
      </p:pic>
      <p:sp>
        <p:nvSpPr>
          <p:cNvPr id="26" name="Footer Placeholder 4"/>
          <p:cNvSpPr>
            <a:spLocks noGrp="1"/>
          </p:cNvSpPr>
          <p:nvPr>
            <p:ph type="ftr" sz="quarter" idx="3"/>
          </p:nvPr>
        </p:nvSpPr>
        <p:spPr>
          <a:xfrm>
            <a:off x="230287" y="6453406"/>
            <a:ext cx="3491107" cy="365125"/>
          </a:xfrm>
          <a:prstGeom prst="rect">
            <a:avLst/>
          </a:prstGeom>
        </p:spPr>
        <p:txBody>
          <a:bodyPr vert="horz" lIns="91440" tIns="45720" rIns="91440" bIns="45720" rtlCol="0" anchor="ctr"/>
          <a:lstStyle>
            <a:lvl1pPr algn="l">
              <a:defRPr sz="800" baseline="0" smtClean="0">
                <a:solidFill>
                  <a:srgbClr val="675C53"/>
                </a:solidFill>
                <a:latin typeface="Arial Narrow"/>
                <a:ea typeface="Arial" charset="0"/>
                <a:cs typeface="Arial Narrow"/>
              </a:defRPr>
            </a:lvl1pPr>
          </a:lstStyle>
          <a:p>
            <a:pPr defTabSz="914400" fontAlgn="base">
              <a:spcBef>
                <a:spcPct val="0"/>
              </a:spcBef>
              <a:spcAft>
                <a:spcPct val="0"/>
              </a:spcAft>
              <a:defRPr/>
            </a:pPr>
            <a:r>
              <a:rPr lang="en-US" dirty="0"/>
              <a:t>© 2012 Huron Consulting Group. All Rights Reserved. Proprietary &amp; Confidential.</a:t>
            </a:r>
          </a:p>
        </p:txBody>
      </p:sp>
    </p:spTree>
    <p:extLst>
      <p:ext uri="{BB962C8B-B14F-4D97-AF65-F5344CB8AC3E}">
        <p14:creationId xmlns:p14="http://schemas.microsoft.com/office/powerpoint/2010/main" val="915311301"/>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Lst>
  <p:timing>
    <p:tnLst>
      <p:par>
        <p:cTn id="1" dur="indefinite" restart="never" nodeType="tmRoot"/>
      </p:par>
    </p:tnLst>
  </p:timing>
  <p:hf hdr="0" dt="0"/>
  <p:txStyles>
    <p:titleStyle>
      <a:lvl1pPr algn="ctr" rtl="0" eaLnBrk="0" fontAlgn="base" hangingPunct="0">
        <a:spcBef>
          <a:spcPct val="0"/>
        </a:spcBef>
        <a:spcAft>
          <a:spcPct val="0"/>
        </a:spcAft>
        <a:defRPr sz="4400">
          <a:solidFill>
            <a:schemeClr val="tx2"/>
          </a:solidFill>
          <a:latin typeface="+mj-lt"/>
          <a:ea typeface="ＭＳ Ｐゴシック" pitchFamily="-106" charset="-128"/>
          <a:cs typeface="ＭＳ Ｐゴシック" pitchFamily="-106" charset="-128"/>
        </a:defRPr>
      </a:lvl1pPr>
      <a:lvl2pPr algn="ctr" rtl="0" eaLnBrk="0" fontAlgn="base" hangingPunct="0">
        <a:spcBef>
          <a:spcPct val="0"/>
        </a:spcBef>
        <a:spcAft>
          <a:spcPct val="0"/>
        </a:spcAft>
        <a:defRPr sz="4400">
          <a:solidFill>
            <a:schemeClr val="tx2"/>
          </a:solidFill>
          <a:latin typeface="Arial" charset="0"/>
          <a:ea typeface="ＭＳ Ｐゴシック" pitchFamily="-106" charset="-128"/>
          <a:cs typeface="ＭＳ Ｐゴシック" pitchFamily="-106" charset="-128"/>
        </a:defRPr>
      </a:lvl2pPr>
      <a:lvl3pPr algn="ctr" rtl="0" eaLnBrk="0" fontAlgn="base" hangingPunct="0">
        <a:spcBef>
          <a:spcPct val="0"/>
        </a:spcBef>
        <a:spcAft>
          <a:spcPct val="0"/>
        </a:spcAft>
        <a:defRPr sz="4400">
          <a:solidFill>
            <a:schemeClr val="tx2"/>
          </a:solidFill>
          <a:latin typeface="Arial" charset="0"/>
          <a:ea typeface="ＭＳ Ｐゴシック" pitchFamily="-106" charset="-128"/>
          <a:cs typeface="ＭＳ Ｐゴシック" pitchFamily="-106" charset="-128"/>
        </a:defRPr>
      </a:lvl3pPr>
      <a:lvl4pPr algn="ctr" rtl="0" eaLnBrk="0" fontAlgn="base" hangingPunct="0">
        <a:spcBef>
          <a:spcPct val="0"/>
        </a:spcBef>
        <a:spcAft>
          <a:spcPct val="0"/>
        </a:spcAft>
        <a:defRPr sz="4400">
          <a:solidFill>
            <a:schemeClr val="tx2"/>
          </a:solidFill>
          <a:latin typeface="Arial" charset="0"/>
          <a:ea typeface="ＭＳ Ｐゴシック" pitchFamily="-106" charset="-128"/>
          <a:cs typeface="ＭＳ Ｐゴシック" pitchFamily="-106" charset="-128"/>
        </a:defRPr>
      </a:lvl4pPr>
      <a:lvl5pPr algn="ctr" rtl="0" eaLnBrk="0" fontAlgn="base" hangingPunct="0">
        <a:spcBef>
          <a:spcPct val="0"/>
        </a:spcBef>
        <a:spcAft>
          <a:spcPct val="0"/>
        </a:spcAft>
        <a:defRPr sz="4400">
          <a:solidFill>
            <a:schemeClr val="tx2"/>
          </a:solidFill>
          <a:latin typeface="Arial" charset="0"/>
          <a:ea typeface="ＭＳ Ｐゴシック" pitchFamily="-106" charset="-128"/>
          <a:cs typeface="ＭＳ Ｐゴシック" pitchFamily="-106" charset="-128"/>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2418" y="994786"/>
            <a:ext cx="7933529" cy="1235947"/>
          </a:xfrm>
        </p:spPr>
        <p:txBody>
          <a:bodyPr/>
          <a:lstStyle/>
          <a:p>
            <a:pPr algn="ctr"/>
            <a:r>
              <a:rPr lang="en-US" sz="4400" dirty="0" smtClean="0"/>
              <a:t>Contracts and Grants Accounting</a:t>
            </a:r>
            <a:endParaRPr lang="en-US" sz="3600" dirty="0"/>
          </a:p>
        </p:txBody>
      </p:sp>
      <p:sp>
        <p:nvSpPr>
          <p:cNvPr id="3" name="Subtitle 2"/>
          <p:cNvSpPr>
            <a:spLocks noGrp="1"/>
          </p:cNvSpPr>
          <p:nvPr>
            <p:ph type="subTitle" idx="1"/>
          </p:nvPr>
        </p:nvSpPr>
        <p:spPr>
          <a:xfrm>
            <a:off x="687961" y="4120151"/>
            <a:ext cx="7747986" cy="937624"/>
          </a:xfrm>
        </p:spPr>
        <p:txBody>
          <a:bodyPr/>
          <a:lstStyle/>
          <a:p>
            <a:pPr algn="ctr"/>
            <a:r>
              <a:rPr lang="en-US" dirty="0" smtClean="0"/>
              <a:t>C&amp;G Training Presentation</a:t>
            </a:r>
            <a:br>
              <a:rPr lang="en-US" dirty="0" smtClean="0"/>
            </a:br>
            <a:r>
              <a:rPr lang="en-US" dirty="0" smtClean="0"/>
              <a:t>May 14, 2014</a:t>
            </a:r>
            <a:endParaRPr lang="en-US" dirty="0"/>
          </a:p>
        </p:txBody>
      </p:sp>
      <p:sp>
        <p:nvSpPr>
          <p:cNvPr id="4" name="Subtitle 2"/>
          <p:cNvSpPr txBox="1">
            <a:spLocks/>
          </p:cNvSpPr>
          <p:nvPr/>
        </p:nvSpPr>
        <p:spPr>
          <a:xfrm>
            <a:off x="687962" y="2571749"/>
            <a:ext cx="7341614" cy="1548401"/>
          </a:xfrm>
          <a:prstGeom prst="rect">
            <a:avLst/>
          </a:prstGeom>
        </p:spPr>
        <p:txBody>
          <a:bodyPr vert="horz" lIns="91440" tIns="45720" rIns="91440" bIns="45720" rtlCol="0">
            <a:noAutofit/>
          </a:bodyPr>
          <a:lstStyle>
            <a:lvl1pPr marL="0" indent="0" algn="l" defTabSz="457200" rtl="0" eaLnBrk="1" latinLnBrk="0" hangingPunct="1">
              <a:spcBef>
                <a:spcPct val="20000"/>
              </a:spcBef>
              <a:buFont typeface="Arial"/>
              <a:buNone/>
              <a:defRPr sz="2200" kern="1200">
                <a:solidFill>
                  <a:srgbClr val="003262"/>
                </a:solidFill>
                <a:latin typeface="Lucida Grande"/>
                <a:ea typeface="+mn-ea"/>
                <a:cs typeface="Lucida Grande"/>
              </a:defRPr>
            </a:lvl1pPr>
            <a:lvl2pPr marL="457200" indent="0" algn="ctr" defTabSz="457200" rtl="0" eaLnBrk="1" latinLnBrk="0" hangingPunct="1">
              <a:spcBef>
                <a:spcPct val="20000"/>
              </a:spcBef>
              <a:buFont typeface="Arial"/>
              <a:buNone/>
              <a:defRPr sz="2000" kern="1200">
                <a:solidFill>
                  <a:schemeClr val="tx1">
                    <a:tint val="75000"/>
                  </a:schemeClr>
                </a:solidFill>
                <a:latin typeface="Lucida Grande"/>
                <a:ea typeface="+mn-ea"/>
                <a:cs typeface="Lucida Grande"/>
              </a:defRPr>
            </a:lvl2pPr>
            <a:lvl3pPr marL="914400" indent="0" algn="ctr" defTabSz="457200" rtl="0" eaLnBrk="1" latinLnBrk="0" hangingPunct="1">
              <a:spcBef>
                <a:spcPct val="20000"/>
              </a:spcBef>
              <a:buFont typeface="Arial"/>
              <a:buNone/>
              <a:defRPr sz="1800" kern="1200">
                <a:solidFill>
                  <a:schemeClr val="tx1">
                    <a:tint val="75000"/>
                  </a:schemeClr>
                </a:solidFill>
                <a:latin typeface="Lucida Grande"/>
                <a:ea typeface="+mn-ea"/>
                <a:cs typeface="Lucida Grande"/>
              </a:defRPr>
            </a:lvl3pPr>
            <a:lvl4pPr marL="1371600" indent="0" algn="ctr" defTabSz="457200" rtl="0" eaLnBrk="1" latinLnBrk="0" hangingPunct="1">
              <a:spcBef>
                <a:spcPct val="20000"/>
              </a:spcBef>
              <a:buFont typeface="Arial"/>
              <a:buNone/>
              <a:defRPr sz="1600" kern="1200">
                <a:solidFill>
                  <a:schemeClr val="tx1">
                    <a:tint val="75000"/>
                  </a:schemeClr>
                </a:solidFill>
                <a:latin typeface="Lucida Grande"/>
                <a:ea typeface="+mn-ea"/>
                <a:cs typeface="Lucida Grande"/>
              </a:defRPr>
            </a:lvl4pPr>
            <a:lvl5pPr marL="1828800" indent="0" algn="ctr" defTabSz="457200" rtl="0" eaLnBrk="1" latinLnBrk="0" hangingPunct="1">
              <a:spcBef>
                <a:spcPct val="20000"/>
              </a:spcBef>
              <a:buFont typeface="Arial"/>
              <a:buNone/>
              <a:defRPr sz="1400" kern="1200">
                <a:solidFill>
                  <a:schemeClr val="tx1">
                    <a:tint val="75000"/>
                  </a:schemeClr>
                </a:solidFill>
                <a:latin typeface="Lucida Grande"/>
                <a:ea typeface="+mn-ea"/>
                <a:cs typeface="Lucida Grande"/>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ctr"/>
            <a:r>
              <a:rPr lang="en-US" sz="3600" dirty="0" smtClean="0">
                <a:latin typeface="Georgia" panose="02040502050405020303" pitchFamily="18" charset="0"/>
              </a:rPr>
              <a:t>Program Income Procedures Effective July 1, 2014</a:t>
            </a:r>
            <a:endParaRPr lang="en-US" sz="3600" dirty="0">
              <a:latin typeface="Georgia" panose="02040502050405020303" pitchFamily="18" charset="0"/>
            </a:endParaRPr>
          </a:p>
        </p:txBody>
      </p:sp>
    </p:spTree>
    <p:extLst>
      <p:ext uri="{BB962C8B-B14F-4D97-AF65-F5344CB8AC3E}">
        <p14:creationId xmlns:p14="http://schemas.microsoft.com/office/powerpoint/2010/main" val="25637517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 y="2038350"/>
            <a:ext cx="8446168" cy="3926514"/>
          </a:xfrm>
        </p:spPr>
        <p:txBody>
          <a:bodyPr>
            <a:normAutofit/>
          </a:bodyPr>
          <a:lstStyle/>
          <a:p>
            <a:r>
              <a:rPr lang="en-US" dirty="0" smtClean="0"/>
              <a:t>When making purchases and recording expenses related to generating Program Income, use</a:t>
            </a:r>
          </a:p>
          <a:p>
            <a:pPr lvl="1"/>
            <a:r>
              <a:rPr lang="en-US" dirty="0" smtClean="0"/>
              <a:t>the appropriate expense account</a:t>
            </a:r>
          </a:p>
          <a:p>
            <a:pPr lvl="1"/>
            <a:r>
              <a:rPr lang="en-US" dirty="0" smtClean="0"/>
              <a:t>the C&amp;G Fund </a:t>
            </a:r>
          </a:p>
          <a:p>
            <a:pPr lvl="1"/>
            <a:r>
              <a:rPr lang="en-US" dirty="0" smtClean="0"/>
              <a:t>the specific Program Income CF1 </a:t>
            </a:r>
          </a:p>
          <a:p>
            <a:pPr>
              <a:spcBef>
                <a:spcPts val="1800"/>
              </a:spcBef>
            </a:pPr>
            <a:r>
              <a:rPr lang="en-US" dirty="0" smtClean="0"/>
              <a:t>F&amp;A will be assessed on Program Income expenses at the award funded rate</a:t>
            </a:r>
          </a:p>
        </p:txBody>
      </p:sp>
      <p:sp>
        <p:nvSpPr>
          <p:cNvPr id="4" name="Slide Number Placeholder 3"/>
          <p:cNvSpPr>
            <a:spLocks noGrp="1"/>
          </p:cNvSpPr>
          <p:nvPr>
            <p:ph type="sldNum" sz="quarter" idx="12"/>
          </p:nvPr>
        </p:nvSpPr>
        <p:spPr/>
        <p:txBody>
          <a:bodyPr/>
          <a:lstStyle/>
          <a:p>
            <a:fld id="{F1D3A6B4-A3CB-B549-857F-2C2677306614}" type="slidenum">
              <a:rPr lang="en-US" smtClean="0"/>
              <a:pPr/>
              <a:t>10</a:t>
            </a:fld>
            <a:endParaRPr lang="en-US" dirty="0"/>
          </a:p>
        </p:txBody>
      </p:sp>
      <p:sp>
        <p:nvSpPr>
          <p:cNvPr id="5" name="Title 1"/>
          <p:cNvSpPr>
            <a:spLocks noGrp="1"/>
          </p:cNvSpPr>
          <p:nvPr>
            <p:ph type="title"/>
          </p:nvPr>
        </p:nvSpPr>
        <p:spPr>
          <a:xfrm>
            <a:off x="342900" y="571499"/>
            <a:ext cx="8446168" cy="1171575"/>
          </a:xfrm>
        </p:spPr>
        <p:txBody>
          <a:bodyPr>
            <a:normAutofit fontScale="90000"/>
          </a:bodyPr>
          <a:lstStyle/>
          <a:p>
            <a:r>
              <a:rPr lang="en-US" dirty="0" smtClean="0"/>
              <a:t>Recording </a:t>
            </a:r>
            <a:r>
              <a:rPr lang="en-US" dirty="0"/>
              <a:t>Program </a:t>
            </a:r>
            <a:r>
              <a:rPr lang="en-US" dirty="0" smtClean="0"/>
              <a:t>Income Expenses</a:t>
            </a:r>
            <a:endParaRPr lang="en-US" sz="3100" dirty="0"/>
          </a:p>
        </p:txBody>
      </p:sp>
    </p:spTree>
    <p:extLst>
      <p:ext uri="{BB962C8B-B14F-4D97-AF65-F5344CB8AC3E}">
        <p14:creationId xmlns:p14="http://schemas.microsoft.com/office/powerpoint/2010/main" val="41385349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50334"/>
            <a:ext cx="8446168" cy="954591"/>
          </a:xfrm>
        </p:spPr>
        <p:txBody>
          <a:bodyPr>
            <a:normAutofit fontScale="90000"/>
          </a:bodyPr>
          <a:lstStyle/>
          <a:p>
            <a:r>
              <a:rPr lang="en-US" dirty="0" smtClean="0"/>
              <a:t>Program Income Expenses</a:t>
            </a:r>
            <a:br>
              <a:rPr lang="en-US" dirty="0" smtClean="0"/>
            </a:br>
            <a:r>
              <a:rPr lang="en-US" sz="2700" dirty="0" smtClean="0"/>
              <a:t>Sample Accounting Entries </a:t>
            </a:r>
            <a:endParaRPr lang="en-US" dirty="0"/>
          </a:p>
        </p:txBody>
      </p:sp>
      <p:sp>
        <p:nvSpPr>
          <p:cNvPr id="4" name="Slide Number Placeholder 3"/>
          <p:cNvSpPr>
            <a:spLocks noGrp="1"/>
          </p:cNvSpPr>
          <p:nvPr>
            <p:ph type="sldNum" sz="quarter" idx="12"/>
          </p:nvPr>
        </p:nvSpPr>
        <p:spPr/>
        <p:txBody>
          <a:bodyPr/>
          <a:lstStyle/>
          <a:p>
            <a:fld id="{F1D3A6B4-A3CB-B549-857F-2C2677306614}" type="slidenum">
              <a:rPr lang="en-US" smtClean="0"/>
              <a:pPr/>
              <a:t>11</a:t>
            </a:fld>
            <a:endParaRPr lang="en-US" dirty="0"/>
          </a:p>
        </p:txBody>
      </p:sp>
      <p:sp>
        <p:nvSpPr>
          <p:cNvPr id="7" name="TextBox 6"/>
          <p:cNvSpPr txBox="1"/>
          <p:nvPr/>
        </p:nvSpPr>
        <p:spPr>
          <a:xfrm>
            <a:off x="342900" y="1482725"/>
            <a:ext cx="8524875" cy="369332"/>
          </a:xfrm>
          <a:prstGeom prst="rect">
            <a:avLst/>
          </a:prstGeom>
          <a:noFill/>
        </p:spPr>
        <p:txBody>
          <a:bodyPr wrap="square" rtlCol="0">
            <a:spAutoFit/>
          </a:bodyPr>
          <a:lstStyle/>
          <a:p>
            <a:r>
              <a:rPr lang="en-US" dirty="0" smtClean="0"/>
              <a:t>Recording of the Salary Expense</a:t>
            </a:r>
            <a:endParaRPr lang="en-US" dirty="0"/>
          </a:p>
        </p:txBody>
      </p:sp>
      <p:graphicFrame>
        <p:nvGraphicFramePr>
          <p:cNvPr id="8" name="Content Placeholder 5"/>
          <p:cNvGraphicFramePr>
            <a:graphicFrameLocks/>
          </p:cNvGraphicFramePr>
          <p:nvPr>
            <p:extLst>
              <p:ext uri="{D42A27DB-BD31-4B8C-83A1-F6EECF244321}">
                <p14:modId xmlns:p14="http://schemas.microsoft.com/office/powerpoint/2010/main" val="2346612792"/>
              </p:ext>
            </p:extLst>
          </p:nvPr>
        </p:nvGraphicFramePr>
        <p:xfrm>
          <a:off x="342900" y="1884839"/>
          <a:ext cx="8445504" cy="1198880"/>
        </p:xfrm>
        <a:graphic>
          <a:graphicData uri="http://schemas.openxmlformats.org/drawingml/2006/table">
            <a:tbl>
              <a:tblPr firstRow="1" bandRow="1">
                <a:tableStyleId>{5C22544A-7EE6-4342-B048-85BDC9FD1C3A}</a:tableStyleId>
              </a:tblPr>
              <a:tblGrid>
                <a:gridCol w="703792"/>
                <a:gridCol w="703792"/>
                <a:gridCol w="703792"/>
                <a:gridCol w="703792"/>
                <a:gridCol w="604307"/>
                <a:gridCol w="666750"/>
                <a:gridCol w="609600"/>
                <a:gridCol w="657225"/>
                <a:gridCol w="981078"/>
                <a:gridCol w="703792"/>
                <a:gridCol w="703792"/>
                <a:gridCol w="703792"/>
              </a:tblGrid>
              <a:tr h="370840">
                <a:tc>
                  <a:txBody>
                    <a:bodyPr/>
                    <a:lstStyle/>
                    <a:p>
                      <a:pPr algn="ctr"/>
                      <a:r>
                        <a:rPr lang="en-US" sz="1200" dirty="0" smtClean="0"/>
                        <a:t>BU</a:t>
                      </a:r>
                      <a:endParaRPr lang="en-US" sz="1200" dirty="0"/>
                    </a:p>
                  </a:txBody>
                  <a:tcPr/>
                </a:tc>
                <a:tc>
                  <a:txBody>
                    <a:bodyPr/>
                    <a:lstStyle/>
                    <a:p>
                      <a:pPr algn="ctr"/>
                      <a:r>
                        <a:rPr lang="en-US" sz="1200" dirty="0" smtClean="0"/>
                        <a:t>Account</a:t>
                      </a:r>
                      <a:endParaRPr lang="en-US" sz="1200" dirty="0"/>
                    </a:p>
                  </a:txBody>
                  <a:tcPr/>
                </a:tc>
                <a:tc>
                  <a:txBody>
                    <a:bodyPr/>
                    <a:lstStyle/>
                    <a:p>
                      <a:pPr algn="ctr"/>
                      <a:r>
                        <a:rPr lang="en-US" sz="1200" dirty="0" smtClean="0"/>
                        <a:t>Fund</a:t>
                      </a:r>
                      <a:endParaRPr lang="en-US" sz="1200" dirty="0"/>
                    </a:p>
                  </a:txBody>
                  <a:tcPr/>
                </a:tc>
                <a:tc>
                  <a:txBody>
                    <a:bodyPr/>
                    <a:lstStyle/>
                    <a:p>
                      <a:pPr algn="ctr"/>
                      <a:r>
                        <a:rPr lang="en-US" sz="1200" dirty="0" err="1" smtClean="0"/>
                        <a:t>Dept</a:t>
                      </a:r>
                      <a:endParaRPr lang="en-US" sz="1200" dirty="0"/>
                    </a:p>
                  </a:txBody>
                  <a:tcPr/>
                </a:tc>
                <a:tc>
                  <a:txBody>
                    <a:bodyPr/>
                    <a:lstStyle/>
                    <a:p>
                      <a:pPr algn="ctr"/>
                      <a:r>
                        <a:rPr lang="en-US" sz="1200" dirty="0" err="1" smtClean="0"/>
                        <a:t>Prg</a:t>
                      </a:r>
                      <a:r>
                        <a:rPr lang="en-US" sz="1200" dirty="0" smtClean="0"/>
                        <a:t> Cd</a:t>
                      </a:r>
                      <a:endParaRPr lang="en-US" sz="1200" dirty="0"/>
                    </a:p>
                  </a:txBody>
                  <a:tcPr/>
                </a:tc>
                <a:tc>
                  <a:txBody>
                    <a:bodyPr/>
                    <a:lstStyle/>
                    <a:p>
                      <a:pPr algn="ctr"/>
                      <a:r>
                        <a:rPr lang="en-US" sz="1200" dirty="0" smtClean="0"/>
                        <a:t>CF1</a:t>
                      </a:r>
                      <a:endParaRPr lang="en-US" sz="1200" dirty="0"/>
                    </a:p>
                  </a:txBody>
                  <a:tcPr/>
                </a:tc>
                <a:tc>
                  <a:txBody>
                    <a:bodyPr/>
                    <a:lstStyle/>
                    <a:p>
                      <a:pPr algn="ctr"/>
                      <a:r>
                        <a:rPr lang="en-US" sz="1200" dirty="0" smtClean="0"/>
                        <a:t>CF2</a:t>
                      </a:r>
                      <a:endParaRPr lang="en-US" sz="1200" dirty="0"/>
                    </a:p>
                  </a:txBody>
                  <a:tcPr/>
                </a:tc>
                <a:tc>
                  <a:txBody>
                    <a:bodyPr/>
                    <a:lstStyle/>
                    <a:p>
                      <a:pPr algn="ctr"/>
                      <a:r>
                        <a:rPr lang="en-US" sz="1200" dirty="0" smtClean="0"/>
                        <a:t>PC BU</a:t>
                      </a:r>
                      <a:endParaRPr lang="en-US" sz="1200" dirty="0"/>
                    </a:p>
                  </a:txBody>
                  <a:tcPr/>
                </a:tc>
                <a:tc>
                  <a:txBody>
                    <a:bodyPr/>
                    <a:lstStyle/>
                    <a:p>
                      <a:pPr algn="ctr"/>
                      <a:r>
                        <a:rPr lang="en-US" sz="1200" dirty="0" smtClean="0"/>
                        <a:t>Project</a:t>
                      </a:r>
                      <a:endParaRPr lang="en-US" sz="1200" dirty="0"/>
                    </a:p>
                  </a:txBody>
                  <a:tcPr/>
                </a:tc>
                <a:tc>
                  <a:txBody>
                    <a:bodyPr/>
                    <a:lstStyle/>
                    <a:p>
                      <a:pPr algn="ctr"/>
                      <a:r>
                        <a:rPr lang="en-US" sz="1200" dirty="0" smtClean="0"/>
                        <a:t>Activity</a:t>
                      </a:r>
                      <a:endParaRPr lang="en-US" sz="1200" dirty="0"/>
                    </a:p>
                  </a:txBody>
                  <a:tcPr/>
                </a:tc>
                <a:tc>
                  <a:txBody>
                    <a:bodyPr/>
                    <a:lstStyle/>
                    <a:p>
                      <a:pPr algn="ctr"/>
                      <a:r>
                        <a:rPr lang="en-US" sz="1200" dirty="0" smtClean="0"/>
                        <a:t>Analysis</a:t>
                      </a:r>
                      <a:r>
                        <a:rPr lang="en-US" sz="1200" baseline="0" dirty="0" smtClean="0"/>
                        <a:t> Type</a:t>
                      </a:r>
                      <a:endParaRPr lang="en-US" sz="1200" dirty="0"/>
                    </a:p>
                  </a:txBody>
                  <a:tcPr/>
                </a:tc>
                <a:tc>
                  <a:txBody>
                    <a:bodyPr/>
                    <a:lstStyle/>
                    <a:p>
                      <a:pPr algn="ctr"/>
                      <a:r>
                        <a:rPr lang="en-US" sz="1200" dirty="0" smtClean="0"/>
                        <a:t>Amount</a:t>
                      </a:r>
                      <a:endParaRPr lang="en-US" sz="1200" dirty="0"/>
                    </a:p>
                  </a:txBody>
                  <a:tcPr/>
                </a:tc>
              </a:tr>
              <a:tr h="370840">
                <a:tc>
                  <a:txBody>
                    <a:bodyPr/>
                    <a:lstStyle/>
                    <a:p>
                      <a:pPr algn="ctr"/>
                      <a:r>
                        <a:rPr lang="en-US" sz="1200" dirty="0" smtClean="0"/>
                        <a:t>10000</a:t>
                      </a:r>
                      <a:endParaRPr lang="en-US" sz="1200" dirty="0"/>
                    </a:p>
                  </a:txBody>
                  <a:tcPr/>
                </a:tc>
                <a:tc>
                  <a:txBody>
                    <a:bodyPr/>
                    <a:lstStyle/>
                    <a:p>
                      <a:pPr algn="ctr"/>
                      <a:r>
                        <a:rPr lang="en-US" sz="1200" dirty="0" smtClean="0"/>
                        <a:t>50210</a:t>
                      </a:r>
                      <a:endParaRPr lang="en-US" sz="1200"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200" dirty="0" smtClean="0">
                          <a:effectLst/>
                        </a:rPr>
                        <a:t>30451</a:t>
                      </a:r>
                      <a:endParaRPr lang="en-US" sz="1200" dirty="0" smtClean="0"/>
                    </a:p>
                  </a:txBody>
                  <a:tcPr/>
                </a:tc>
                <a:tc>
                  <a:txBody>
                    <a:bodyPr/>
                    <a:lstStyle/>
                    <a:p>
                      <a:pPr algn="ctr"/>
                      <a:r>
                        <a:rPr lang="en-US" sz="1200" dirty="0" smtClean="0">
                          <a:effectLst/>
                        </a:rPr>
                        <a:t>30001</a:t>
                      </a:r>
                      <a:endParaRPr lang="en-US" sz="1200" dirty="0"/>
                    </a:p>
                  </a:txBody>
                  <a:tcPr/>
                </a:tc>
                <a:tc>
                  <a:txBody>
                    <a:bodyPr/>
                    <a:lstStyle/>
                    <a:p>
                      <a:pPr algn="ctr"/>
                      <a:r>
                        <a:rPr lang="en-US" sz="1200" dirty="0" smtClean="0"/>
                        <a:t>-</a:t>
                      </a:r>
                      <a:endParaRPr lang="en-US" sz="1200" dirty="0"/>
                    </a:p>
                  </a:txBody>
                  <a:tcPr/>
                </a:tc>
                <a:tc>
                  <a:txBody>
                    <a:bodyPr/>
                    <a:lstStyle/>
                    <a:p>
                      <a:pPr algn="ctr"/>
                      <a:r>
                        <a:rPr lang="en-US" sz="1200" dirty="0" smtClean="0">
                          <a:effectLst/>
                        </a:rPr>
                        <a:t>2P1000</a:t>
                      </a:r>
                      <a:endParaRPr lang="en-US" sz="1200" dirty="0"/>
                    </a:p>
                  </a:txBody>
                  <a:tcPr/>
                </a:tc>
                <a:tc>
                  <a:txBody>
                    <a:bodyPr/>
                    <a:lstStyle/>
                    <a:p>
                      <a:pPr algn="ctr"/>
                      <a:r>
                        <a:rPr lang="en-US" sz="1200" dirty="0" smtClean="0">
                          <a:effectLst/>
                        </a:rPr>
                        <a:t>CPFLD</a:t>
                      </a:r>
                      <a:endParaRPr lang="en-US" sz="1200" dirty="0"/>
                    </a:p>
                  </a:txBody>
                  <a:tcPr/>
                </a:tc>
                <a:tc>
                  <a:txBody>
                    <a:bodyPr/>
                    <a:lstStyle/>
                    <a:p>
                      <a:pPr algn="ctr"/>
                      <a:r>
                        <a:rPr lang="en-US" sz="1200" dirty="0" smtClean="0"/>
                        <a:t>GM100</a:t>
                      </a:r>
                      <a:endParaRPr lang="en-US" sz="1200"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200" dirty="0" smtClean="0"/>
                        <a:t>10000012</a:t>
                      </a:r>
                    </a:p>
                  </a:txBody>
                  <a:tcPr/>
                </a:tc>
                <a:tc>
                  <a:txBody>
                    <a:bodyPr/>
                    <a:lstStyle/>
                    <a:p>
                      <a:pPr algn="ctr"/>
                      <a:r>
                        <a:rPr lang="en-US" sz="1200" dirty="0" smtClean="0"/>
                        <a:t>01</a:t>
                      </a:r>
                      <a:endParaRPr lang="en-US" sz="1200" dirty="0"/>
                    </a:p>
                  </a:txBody>
                  <a:tcPr/>
                </a:tc>
                <a:tc>
                  <a:txBody>
                    <a:bodyPr/>
                    <a:lstStyle/>
                    <a:p>
                      <a:pPr algn="ctr"/>
                      <a:r>
                        <a:rPr lang="en-US" sz="1200" dirty="0" smtClean="0"/>
                        <a:t>ACT</a:t>
                      </a:r>
                      <a:endParaRPr lang="en-US" sz="1200" dirty="0"/>
                    </a:p>
                  </a:txBody>
                  <a:tcPr/>
                </a:tc>
                <a:tc>
                  <a:txBody>
                    <a:bodyPr/>
                    <a:lstStyle/>
                    <a:p>
                      <a:pPr algn="ctr"/>
                      <a:r>
                        <a:rPr lang="en-US" sz="1200" dirty="0" smtClean="0"/>
                        <a:t>100</a:t>
                      </a:r>
                      <a:endParaRPr lang="en-US" sz="1200" dirty="0"/>
                    </a:p>
                  </a:txBody>
                  <a:tcPr/>
                </a:tc>
              </a:tr>
              <a:tr h="370840">
                <a:tc>
                  <a:txBody>
                    <a:bodyPr/>
                    <a:lstStyle/>
                    <a:p>
                      <a:pPr algn="ctr"/>
                      <a:r>
                        <a:rPr lang="en-US" sz="1200" dirty="0" smtClean="0"/>
                        <a:t>10000</a:t>
                      </a:r>
                      <a:endParaRPr lang="en-US" sz="1200" dirty="0"/>
                    </a:p>
                  </a:txBody>
                  <a:tcPr/>
                </a:tc>
                <a:tc>
                  <a:txBody>
                    <a:bodyPr/>
                    <a:lstStyle/>
                    <a:p>
                      <a:pPr algn="ctr"/>
                      <a:r>
                        <a:rPr lang="en-US" sz="1200" dirty="0" smtClean="0"/>
                        <a:t>Cash</a:t>
                      </a:r>
                      <a:endParaRPr lang="en-US" sz="1200" dirty="0"/>
                    </a:p>
                  </a:txBody>
                  <a:tcPr/>
                </a:tc>
                <a:tc>
                  <a:txBody>
                    <a:bodyPr/>
                    <a:lstStyle/>
                    <a:p>
                      <a:pPr algn="ctr"/>
                      <a:r>
                        <a:rPr lang="en-US" sz="1200" dirty="0" smtClean="0"/>
                        <a:t>30451</a:t>
                      </a:r>
                      <a:endParaRPr lang="en-US" sz="1200" dirty="0"/>
                    </a:p>
                  </a:txBody>
                  <a:tcPr/>
                </a:tc>
                <a:tc>
                  <a:txBody>
                    <a:bodyPr/>
                    <a:lstStyle/>
                    <a:p>
                      <a:pPr algn="ctr"/>
                      <a:r>
                        <a:rPr lang="en-US" sz="1200" dirty="0" smtClean="0"/>
                        <a:t>00800</a:t>
                      </a:r>
                      <a:endParaRPr lang="en-US" sz="1200" dirty="0"/>
                    </a:p>
                  </a:txBody>
                  <a:tcPr/>
                </a:tc>
                <a:tc>
                  <a:txBody>
                    <a:bodyPr/>
                    <a:lstStyle/>
                    <a:p>
                      <a:pPr algn="ctr"/>
                      <a:r>
                        <a:rPr lang="en-US" sz="1200" dirty="0" smtClean="0"/>
                        <a:t>-</a:t>
                      </a:r>
                      <a:endParaRPr lang="en-US" sz="1200" dirty="0"/>
                    </a:p>
                  </a:txBody>
                  <a:tcPr/>
                </a:tc>
                <a:tc>
                  <a:txBody>
                    <a:bodyPr/>
                    <a:lstStyle/>
                    <a:p>
                      <a:pPr algn="ctr"/>
                      <a:r>
                        <a:rPr lang="en-US" sz="1200" dirty="0" smtClean="0"/>
                        <a:t>-</a:t>
                      </a:r>
                      <a:endParaRPr lang="en-US" sz="1200" dirty="0"/>
                    </a:p>
                  </a:txBody>
                  <a:tcPr/>
                </a:tc>
                <a:tc>
                  <a:txBody>
                    <a:bodyPr/>
                    <a:lstStyle/>
                    <a:p>
                      <a:pPr algn="ctr"/>
                      <a:r>
                        <a:rPr lang="en-US" sz="1200" dirty="0" smtClean="0"/>
                        <a:t>-</a:t>
                      </a:r>
                      <a:endParaRPr lang="en-US" sz="1200" dirty="0"/>
                    </a:p>
                  </a:txBody>
                  <a:tcPr/>
                </a:tc>
                <a:tc>
                  <a:txBody>
                    <a:bodyPr/>
                    <a:lstStyle/>
                    <a:p>
                      <a:pPr algn="ctr"/>
                      <a:r>
                        <a:rPr lang="en-US" sz="1200" dirty="0" smtClean="0"/>
                        <a:t>GM100</a:t>
                      </a:r>
                      <a:endParaRPr lang="en-US" sz="1200" dirty="0"/>
                    </a:p>
                  </a:txBody>
                  <a:tcPr/>
                </a:tc>
                <a:tc>
                  <a:txBody>
                    <a:bodyPr/>
                    <a:lstStyle/>
                    <a:p>
                      <a:pPr algn="ctr"/>
                      <a:r>
                        <a:rPr lang="en-US" sz="1200" dirty="0" smtClean="0"/>
                        <a:t>10000012</a:t>
                      </a:r>
                      <a:endParaRPr lang="en-US" sz="1200" dirty="0"/>
                    </a:p>
                  </a:txBody>
                  <a:tcPr/>
                </a:tc>
                <a:tc>
                  <a:txBody>
                    <a:bodyPr/>
                    <a:lstStyle/>
                    <a:p>
                      <a:pPr algn="ctr"/>
                      <a:r>
                        <a:rPr lang="en-US" sz="1200" dirty="0" smtClean="0"/>
                        <a:t>01</a:t>
                      </a:r>
                      <a:endParaRPr lang="en-US" sz="1200" dirty="0"/>
                    </a:p>
                  </a:txBody>
                  <a:tcPr/>
                </a:tc>
                <a:tc>
                  <a:txBody>
                    <a:bodyPr/>
                    <a:lstStyle/>
                    <a:p>
                      <a:pPr algn="ctr"/>
                      <a:r>
                        <a:rPr lang="en-US" sz="1200" dirty="0" smtClean="0"/>
                        <a:t>-</a:t>
                      </a:r>
                      <a:endParaRPr lang="en-US" sz="1200" dirty="0"/>
                    </a:p>
                  </a:txBody>
                  <a:tcPr/>
                </a:tc>
                <a:tc>
                  <a:txBody>
                    <a:bodyPr/>
                    <a:lstStyle/>
                    <a:p>
                      <a:pPr algn="ctr"/>
                      <a:r>
                        <a:rPr lang="en-US" sz="1200" dirty="0" smtClean="0"/>
                        <a:t>-100</a:t>
                      </a:r>
                      <a:endParaRPr lang="en-US" sz="1200" dirty="0"/>
                    </a:p>
                  </a:txBody>
                  <a:tcPr/>
                </a:tc>
              </a:tr>
            </a:tbl>
          </a:graphicData>
        </a:graphic>
      </p:graphicFrame>
      <p:sp>
        <p:nvSpPr>
          <p:cNvPr id="10" name="TextBox 9"/>
          <p:cNvSpPr txBox="1"/>
          <p:nvPr/>
        </p:nvSpPr>
        <p:spPr>
          <a:xfrm>
            <a:off x="342900" y="3225800"/>
            <a:ext cx="8524875" cy="369332"/>
          </a:xfrm>
          <a:prstGeom prst="rect">
            <a:avLst/>
          </a:prstGeom>
          <a:noFill/>
        </p:spPr>
        <p:txBody>
          <a:bodyPr wrap="square" rtlCol="0">
            <a:spAutoFit/>
          </a:bodyPr>
          <a:lstStyle/>
          <a:p>
            <a:r>
              <a:rPr lang="en-US" dirty="0" smtClean="0"/>
              <a:t>Recording of the related overhead</a:t>
            </a:r>
            <a:endParaRPr lang="en-US" dirty="0"/>
          </a:p>
        </p:txBody>
      </p:sp>
      <p:graphicFrame>
        <p:nvGraphicFramePr>
          <p:cNvPr id="11" name="Content Placeholder 5"/>
          <p:cNvGraphicFramePr>
            <a:graphicFrameLocks/>
          </p:cNvGraphicFramePr>
          <p:nvPr>
            <p:extLst>
              <p:ext uri="{D42A27DB-BD31-4B8C-83A1-F6EECF244321}">
                <p14:modId xmlns:p14="http://schemas.microsoft.com/office/powerpoint/2010/main" val="1679382776"/>
              </p:ext>
            </p:extLst>
          </p:nvPr>
        </p:nvGraphicFramePr>
        <p:xfrm>
          <a:off x="343564" y="3595132"/>
          <a:ext cx="8445504" cy="1198880"/>
        </p:xfrm>
        <a:graphic>
          <a:graphicData uri="http://schemas.openxmlformats.org/drawingml/2006/table">
            <a:tbl>
              <a:tblPr firstRow="1" bandRow="1">
                <a:tableStyleId>{5C22544A-7EE6-4342-B048-85BDC9FD1C3A}</a:tableStyleId>
              </a:tblPr>
              <a:tblGrid>
                <a:gridCol w="703792"/>
                <a:gridCol w="703792"/>
                <a:gridCol w="703792"/>
                <a:gridCol w="703792"/>
                <a:gridCol w="604307"/>
                <a:gridCol w="666750"/>
                <a:gridCol w="609600"/>
                <a:gridCol w="657225"/>
                <a:gridCol w="981078"/>
                <a:gridCol w="703792"/>
                <a:gridCol w="703792"/>
                <a:gridCol w="703792"/>
              </a:tblGrid>
              <a:tr h="370840">
                <a:tc>
                  <a:txBody>
                    <a:bodyPr/>
                    <a:lstStyle/>
                    <a:p>
                      <a:pPr algn="ctr"/>
                      <a:r>
                        <a:rPr lang="en-US" sz="1200" dirty="0" smtClean="0"/>
                        <a:t>BU</a:t>
                      </a:r>
                      <a:endParaRPr lang="en-US" sz="1200" dirty="0"/>
                    </a:p>
                  </a:txBody>
                  <a:tcPr/>
                </a:tc>
                <a:tc>
                  <a:txBody>
                    <a:bodyPr/>
                    <a:lstStyle/>
                    <a:p>
                      <a:pPr algn="ctr"/>
                      <a:r>
                        <a:rPr lang="en-US" sz="1200" dirty="0" smtClean="0"/>
                        <a:t>Account</a:t>
                      </a:r>
                      <a:endParaRPr lang="en-US" sz="1200" dirty="0"/>
                    </a:p>
                  </a:txBody>
                  <a:tcPr/>
                </a:tc>
                <a:tc>
                  <a:txBody>
                    <a:bodyPr/>
                    <a:lstStyle/>
                    <a:p>
                      <a:pPr algn="ctr"/>
                      <a:r>
                        <a:rPr lang="en-US" sz="1200" dirty="0" smtClean="0"/>
                        <a:t>Fund</a:t>
                      </a:r>
                      <a:endParaRPr lang="en-US" sz="1200" dirty="0"/>
                    </a:p>
                  </a:txBody>
                  <a:tcPr/>
                </a:tc>
                <a:tc>
                  <a:txBody>
                    <a:bodyPr/>
                    <a:lstStyle/>
                    <a:p>
                      <a:pPr algn="ctr"/>
                      <a:r>
                        <a:rPr lang="en-US" sz="1200" dirty="0" err="1" smtClean="0"/>
                        <a:t>Dept</a:t>
                      </a:r>
                      <a:endParaRPr lang="en-US" sz="1200" dirty="0"/>
                    </a:p>
                  </a:txBody>
                  <a:tcPr/>
                </a:tc>
                <a:tc>
                  <a:txBody>
                    <a:bodyPr/>
                    <a:lstStyle/>
                    <a:p>
                      <a:pPr algn="ctr"/>
                      <a:r>
                        <a:rPr lang="en-US" sz="1200" dirty="0" err="1" smtClean="0"/>
                        <a:t>Prg</a:t>
                      </a:r>
                      <a:r>
                        <a:rPr lang="en-US" sz="1200" dirty="0" smtClean="0"/>
                        <a:t> Cd</a:t>
                      </a:r>
                      <a:endParaRPr lang="en-US" sz="1200" dirty="0"/>
                    </a:p>
                  </a:txBody>
                  <a:tcPr/>
                </a:tc>
                <a:tc>
                  <a:txBody>
                    <a:bodyPr/>
                    <a:lstStyle/>
                    <a:p>
                      <a:pPr algn="ctr"/>
                      <a:r>
                        <a:rPr lang="en-US" sz="1200" dirty="0" smtClean="0"/>
                        <a:t>CF1</a:t>
                      </a:r>
                      <a:endParaRPr lang="en-US" sz="1200" dirty="0"/>
                    </a:p>
                  </a:txBody>
                  <a:tcPr/>
                </a:tc>
                <a:tc>
                  <a:txBody>
                    <a:bodyPr/>
                    <a:lstStyle/>
                    <a:p>
                      <a:pPr algn="ctr"/>
                      <a:r>
                        <a:rPr lang="en-US" sz="1200" dirty="0" smtClean="0"/>
                        <a:t>CF2</a:t>
                      </a:r>
                      <a:endParaRPr lang="en-US" sz="1200" dirty="0"/>
                    </a:p>
                  </a:txBody>
                  <a:tcPr/>
                </a:tc>
                <a:tc>
                  <a:txBody>
                    <a:bodyPr/>
                    <a:lstStyle/>
                    <a:p>
                      <a:pPr algn="ctr"/>
                      <a:r>
                        <a:rPr lang="en-US" sz="1200" dirty="0" smtClean="0"/>
                        <a:t>PC BU</a:t>
                      </a:r>
                      <a:endParaRPr lang="en-US" sz="1200" dirty="0"/>
                    </a:p>
                  </a:txBody>
                  <a:tcPr/>
                </a:tc>
                <a:tc>
                  <a:txBody>
                    <a:bodyPr/>
                    <a:lstStyle/>
                    <a:p>
                      <a:pPr algn="ctr"/>
                      <a:r>
                        <a:rPr lang="en-US" sz="1200" dirty="0" smtClean="0"/>
                        <a:t>Project</a:t>
                      </a:r>
                      <a:endParaRPr lang="en-US" sz="1200" dirty="0"/>
                    </a:p>
                  </a:txBody>
                  <a:tcPr/>
                </a:tc>
                <a:tc>
                  <a:txBody>
                    <a:bodyPr/>
                    <a:lstStyle/>
                    <a:p>
                      <a:pPr algn="ctr"/>
                      <a:r>
                        <a:rPr lang="en-US" sz="1200" dirty="0" smtClean="0"/>
                        <a:t>Activity</a:t>
                      </a:r>
                      <a:endParaRPr lang="en-US" sz="1200" dirty="0"/>
                    </a:p>
                  </a:txBody>
                  <a:tcPr/>
                </a:tc>
                <a:tc>
                  <a:txBody>
                    <a:bodyPr/>
                    <a:lstStyle/>
                    <a:p>
                      <a:pPr algn="ctr"/>
                      <a:r>
                        <a:rPr lang="en-US" sz="1200" dirty="0" smtClean="0"/>
                        <a:t>Analysis</a:t>
                      </a:r>
                      <a:r>
                        <a:rPr lang="en-US" sz="1200" baseline="0" dirty="0" smtClean="0"/>
                        <a:t> Type</a:t>
                      </a:r>
                      <a:endParaRPr lang="en-US" sz="1200" dirty="0"/>
                    </a:p>
                  </a:txBody>
                  <a:tcPr/>
                </a:tc>
                <a:tc>
                  <a:txBody>
                    <a:bodyPr/>
                    <a:lstStyle/>
                    <a:p>
                      <a:pPr algn="ctr"/>
                      <a:r>
                        <a:rPr lang="en-US" sz="1200" dirty="0" smtClean="0"/>
                        <a:t>Amount</a:t>
                      </a:r>
                      <a:endParaRPr lang="en-US" sz="1200" dirty="0"/>
                    </a:p>
                  </a:txBody>
                  <a:tcPr/>
                </a:tc>
              </a:tr>
              <a:tr h="370840">
                <a:tc>
                  <a:txBody>
                    <a:bodyPr/>
                    <a:lstStyle/>
                    <a:p>
                      <a:pPr algn="ctr"/>
                      <a:r>
                        <a:rPr lang="en-US" sz="1200" dirty="0" smtClean="0"/>
                        <a:t>10000</a:t>
                      </a:r>
                      <a:endParaRPr lang="en-US" sz="1200" dirty="0"/>
                    </a:p>
                  </a:txBody>
                  <a:tcPr/>
                </a:tc>
                <a:tc>
                  <a:txBody>
                    <a:bodyPr/>
                    <a:lstStyle/>
                    <a:p>
                      <a:pPr algn="ctr"/>
                      <a:r>
                        <a:rPr lang="en-US" sz="1200" dirty="0" smtClean="0"/>
                        <a:t>57990</a:t>
                      </a:r>
                      <a:endParaRPr lang="en-US" sz="1200" dirty="0"/>
                    </a:p>
                  </a:txBody>
                  <a:tcPr/>
                </a:tc>
                <a:tc>
                  <a:txBody>
                    <a:bodyPr/>
                    <a:lstStyle/>
                    <a:p>
                      <a:pPr algn="ctr"/>
                      <a:r>
                        <a:rPr lang="en-US" sz="1200" dirty="0" smtClean="0"/>
                        <a:t>30451</a:t>
                      </a:r>
                      <a:endParaRPr lang="en-US" sz="1200" dirty="0"/>
                    </a:p>
                  </a:txBody>
                  <a:tcPr/>
                </a:tc>
                <a:tc>
                  <a:txBody>
                    <a:bodyPr/>
                    <a:lstStyle/>
                    <a:p>
                      <a:pPr algn="ctr"/>
                      <a:r>
                        <a:rPr lang="en-US" sz="1200" dirty="0" smtClean="0"/>
                        <a:t>30001</a:t>
                      </a:r>
                      <a:endParaRPr lang="en-US" sz="1200" dirty="0"/>
                    </a:p>
                  </a:txBody>
                  <a:tcPr/>
                </a:tc>
                <a:tc>
                  <a:txBody>
                    <a:bodyPr/>
                    <a:lstStyle/>
                    <a:p>
                      <a:pPr algn="ctr"/>
                      <a:r>
                        <a:rPr lang="en-US" sz="1200" dirty="0" smtClean="0"/>
                        <a:t>80</a:t>
                      </a:r>
                      <a:endParaRPr lang="en-US" sz="1200" dirty="0"/>
                    </a:p>
                  </a:txBody>
                  <a:tcPr/>
                </a:tc>
                <a:tc>
                  <a:txBody>
                    <a:bodyPr/>
                    <a:lstStyle/>
                    <a:p>
                      <a:pPr algn="ctr"/>
                      <a:r>
                        <a:rPr lang="en-US" sz="1200" dirty="0" smtClean="0">
                          <a:effectLst/>
                        </a:rPr>
                        <a:t>2P1000</a:t>
                      </a:r>
                      <a:endParaRPr lang="en-US" sz="1200" dirty="0"/>
                    </a:p>
                  </a:txBody>
                  <a:tcPr/>
                </a:tc>
                <a:tc>
                  <a:txBody>
                    <a:bodyPr/>
                    <a:lstStyle/>
                    <a:p>
                      <a:pPr algn="ctr"/>
                      <a:r>
                        <a:rPr lang="en-US" sz="1200" dirty="0" smtClean="0">
                          <a:effectLst/>
                        </a:rPr>
                        <a:t>CPFLD</a:t>
                      </a:r>
                      <a:endParaRPr lang="en-US" sz="1200" dirty="0"/>
                    </a:p>
                  </a:txBody>
                  <a:tcPr/>
                </a:tc>
                <a:tc>
                  <a:txBody>
                    <a:bodyPr/>
                    <a:lstStyle/>
                    <a:p>
                      <a:pPr algn="ctr"/>
                      <a:r>
                        <a:rPr lang="en-US" sz="1200" dirty="0" smtClean="0"/>
                        <a:t>GM100</a:t>
                      </a:r>
                      <a:endParaRPr lang="en-US" sz="1200" dirty="0"/>
                    </a:p>
                  </a:txBody>
                  <a:tcPr/>
                </a:tc>
                <a:tc>
                  <a:txBody>
                    <a:bodyPr/>
                    <a:lstStyle/>
                    <a:p>
                      <a:pPr algn="ctr"/>
                      <a:r>
                        <a:rPr lang="en-US" sz="1200" dirty="0" smtClean="0"/>
                        <a:t>10000012</a:t>
                      </a:r>
                      <a:endParaRPr lang="en-US" sz="1200" dirty="0"/>
                    </a:p>
                  </a:txBody>
                  <a:tcPr/>
                </a:tc>
                <a:tc>
                  <a:txBody>
                    <a:bodyPr/>
                    <a:lstStyle/>
                    <a:p>
                      <a:pPr algn="ctr"/>
                      <a:r>
                        <a:rPr lang="en-US" sz="1200" dirty="0" smtClean="0"/>
                        <a:t>01</a:t>
                      </a:r>
                      <a:endParaRPr lang="en-US" sz="1200" dirty="0"/>
                    </a:p>
                  </a:txBody>
                  <a:tcPr/>
                </a:tc>
                <a:tc>
                  <a:txBody>
                    <a:bodyPr/>
                    <a:lstStyle/>
                    <a:p>
                      <a:pPr algn="ctr"/>
                      <a:r>
                        <a:rPr lang="en-US" sz="1200" dirty="0" smtClean="0"/>
                        <a:t>SFA</a:t>
                      </a:r>
                      <a:endParaRPr lang="en-US" sz="1200" dirty="0"/>
                    </a:p>
                  </a:txBody>
                  <a:tcPr/>
                </a:tc>
                <a:tc>
                  <a:txBody>
                    <a:bodyPr/>
                    <a:lstStyle/>
                    <a:p>
                      <a:pPr algn="ctr"/>
                      <a:r>
                        <a:rPr lang="en-US" sz="1200" dirty="0" smtClean="0"/>
                        <a:t>50</a:t>
                      </a:r>
                      <a:endParaRPr lang="en-US" sz="1200" dirty="0"/>
                    </a:p>
                  </a:txBody>
                  <a:tcPr/>
                </a:tc>
              </a:tr>
              <a:tr h="370840">
                <a:tc>
                  <a:txBody>
                    <a:bodyPr/>
                    <a:lstStyle/>
                    <a:p>
                      <a:pPr algn="ctr"/>
                      <a:r>
                        <a:rPr lang="en-US" sz="1200" dirty="0" smtClean="0"/>
                        <a:t>10000</a:t>
                      </a:r>
                      <a:endParaRPr lang="en-US" sz="1200" dirty="0"/>
                    </a:p>
                  </a:txBody>
                  <a:tcPr/>
                </a:tc>
                <a:tc>
                  <a:txBody>
                    <a:bodyPr/>
                    <a:lstStyle/>
                    <a:p>
                      <a:pPr algn="ctr"/>
                      <a:r>
                        <a:rPr lang="en-US" sz="1200" dirty="0" smtClean="0"/>
                        <a:t>57998</a:t>
                      </a:r>
                      <a:endParaRPr lang="en-US" sz="1200" dirty="0"/>
                    </a:p>
                  </a:txBody>
                  <a:tcPr/>
                </a:tc>
                <a:tc>
                  <a:txBody>
                    <a:bodyPr/>
                    <a:lstStyle/>
                    <a:p>
                      <a:pPr algn="ctr"/>
                      <a:r>
                        <a:rPr lang="en-US" sz="1200" dirty="0" smtClean="0"/>
                        <a:t>19933 </a:t>
                      </a:r>
                      <a:endParaRPr lang="en-US" sz="1200" dirty="0"/>
                    </a:p>
                  </a:txBody>
                  <a:tcPr/>
                </a:tc>
                <a:tc>
                  <a:txBody>
                    <a:bodyPr/>
                    <a:lstStyle/>
                    <a:p>
                      <a:pPr algn="ctr"/>
                      <a:r>
                        <a:rPr lang="en-US" sz="1200" dirty="0" smtClean="0"/>
                        <a:t>00510</a:t>
                      </a:r>
                      <a:endParaRPr lang="en-US" sz="1200" dirty="0"/>
                    </a:p>
                  </a:txBody>
                  <a:tcPr/>
                </a:tc>
                <a:tc>
                  <a:txBody>
                    <a:bodyPr/>
                    <a:lstStyle/>
                    <a:p>
                      <a:pPr algn="ctr"/>
                      <a:r>
                        <a:rPr lang="en-US" sz="1200" dirty="0" smtClean="0"/>
                        <a:t>80</a:t>
                      </a:r>
                      <a:endParaRPr lang="en-US" sz="1200" dirty="0"/>
                    </a:p>
                  </a:txBody>
                  <a:tcPr/>
                </a:tc>
                <a:tc>
                  <a:txBody>
                    <a:bodyPr/>
                    <a:lstStyle/>
                    <a:p>
                      <a:pPr algn="ctr"/>
                      <a:r>
                        <a:rPr lang="en-US" sz="1200" dirty="0" smtClean="0">
                          <a:effectLst/>
                        </a:rPr>
                        <a:t>2P1000</a:t>
                      </a:r>
                      <a:endParaRPr lang="en-US" sz="1200" dirty="0"/>
                    </a:p>
                  </a:txBody>
                  <a:tcPr/>
                </a:tc>
                <a:tc>
                  <a:txBody>
                    <a:bodyPr/>
                    <a:lstStyle/>
                    <a:p>
                      <a:pPr algn="ctr"/>
                      <a:r>
                        <a:rPr lang="en-US" sz="1200" dirty="0" smtClean="0"/>
                        <a:t>-</a:t>
                      </a:r>
                      <a:endParaRPr lang="en-US" sz="1200" dirty="0"/>
                    </a:p>
                  </a:txBody>
                  <a:tcPr/>
                </a:tc>
                <a:tc>
                  <a:txBody>
                    <a:bodyPr/>
                    <a:lstStyle/>
                    <a:p>
                      <a:pPr algn="ctr"/>
                      <a:r>
                        <a:rPr lang="en-US" sz="1200" dirty="0" smtClean="0"/>
                        <a:t>-</a:t>
                      </a:r>
                      <a:endParaRPr lang="en-US" sz="1200" dirty="0"/>
                    </a:p>
                  </a:txBody>
                  <a:tcPr/>
                </a:tc>
                <a:tc>
                  <a:txBody>
                    <a:bodyPr/>
                    <a:lstStyle/>
                    <a:p>
                      <a:pPr algn="ctr"/>
                      <a:r>
                        <a:rPr lang="en-US" sz="1200" dirty="0" smtClean="0"/>
                        <a:t>10000012</a:t>
                      </a:r>
                      <a:endParaRPr lang="en-US" sz="1200" dirty="0"/>
                    </a:p>
                  </a:txBody>
                  <a:tcPr/>
                </a:tc>
                <a:tc>
                  <a:txBody>
                    <a:bodyPr/>
                    <a:lstStyle/>
                    <a:p>
                      <a:pPr algn="ctr"/>
                      <a:r>
                        <a:rPr lang="en-US" sz="1200" dirty="0" smtClean="0"/>
                        <a:t>01</a:t>
                      </a:r>
                      <a:endParaRPr lang="en-US" sz="1200" dirty="0"/>
                    </a:p>
                  </a:txBody>
                  <a:tcPr/>
                </a:tc>
                <a:tc>
                  <a:txBody>
                    <a:bodyPr/>
                    <a:lstStyle/>
                    <a:p>
                      <a:pPr algn="ctr"/>
                      <a:r>
                        <a:rPr lang="en-US" sz="1200" dirty="0" smtClean="0"/>
                        <a:t>OFA</a:t>
                      </a:r>
                      <a:endParaRPr lang="en-US" sz="1200" dirty="0"/>
                    </a:p>
                  </a:txBody>
                  <a:tcPr/>
                </a:tc>
                <a:tc>
                  <a:txBody>
                    <a:bodyPr/>
                    <a:lstStyle/>
                    <a:p>
                      <a:pPr algn="ctr"/>
                      <a:r>
                        <a:rPr lang="en-US" sz="1200" dirty="0" smtClean="0"/>
                        <a:t>-50</a:t>
                      </a:r>
                      <a:endParaRPr lang="en-US" sz="1200" dirty="0"/>
                    </a:p>
                  </a:txBody>
                  <a:tcPr/>
                </a:tc>
              </a:tr>
            </a:tbl>
          </a:graphicData>
        </a:graphic>
      </p:graphicFrame>
    </p:spTree>
    <p:extLst>
      <p:ext uri="{BB962C8B-B14F-4D97-AF65-F5344CB8AC3E}">
        <p14:creationId xmlns:p14="http://schemas.microsoft.com/office/powerpoint/2010/main" val="22081451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 y="1685924"/>
            <a:ext cx="8446168" cy="4278939"/>
          </a:xfrm>
        </p:spPr>
        <p:txBody>
          <a:bodyPr>
            <a:normAutofit fontScale="92500"/>
          </a:bodyPr>
          <a:lstStyle/>
          <a:p>
            <a:pPr marL="342900" lvl="1" indent="-342900">
              <a:spcBef>
                <a:spcPts val="1200"/>
              </a:spcBef>
              <a:buFont typeface="Arial"/>
              <a:buChar char="•"/>
            </a:pPr>
            <a:r>
              <a:rPr lang="en-US" sz="2200" dirty="0"/>
              <a:t>When recording Program Income, </a:t>
            </a:r>
            <a:r>
              <a:rPr lang="en-US" sz="2200" dirty="0" smtClean="0"/>
              <a:t>use </a:t>
            </a:r>
            <a:r>
              <a:rPr lang="en-US" sz="2200" dirty="0" err="1" smtClean="0"/>
              <a:t>ChartFields</a:t>
            </a:r>
            <a:r>
              <a:rPr lang="en-US" sz="2200" dirty="0" smtClean="0"/>
              <a:t>:</a:t>
            </a:r>
            <a:endParaRPr lang="en-US" sz="2200" dirty="0"/>
          </a:p>
          <a:p>
            <a:pPr lvl="1">
              <a:spcBef>
                <a:spcPts val="600"/>
              </a:spcBef>
            </a:pPr>
            <a:r>
              <a:rPr lang="en-US" sz="1800" b="1" dirty="0" smtClean="0"/>
              <a:t>Revenue </a:t>
            </a:r>
            <a:r>
              <a:rPr lang="en-US" sz="1800" b="1" dirty="0"/>
              <a:t>Account </a:t>
            </a:r>
            <a:r>
              <a:rPr lang="en-US" sz="1800" b="1" dirty="0" smtClean="0"/>
              <a:t>45050 </a:t>
            </a:r>
            <a:r>
              <a:rPr lang="en-US" sz="1800" dirty="0" smtClean="0"/>
              <a:t>(only for </a:t>
            </a:r>
            <a:r>
              <a:rPr lang="en-US" sz="1800" dirty="0"/>
              <a:t>Program Income </a:t>
            </a:r>
            <a:r>
              <a:rPr lang="en-US" sz="1800" dirty="0" smtClean="0"/>
              <a:t>revenue)</a:t>
            </a:r>
            <a:endParaRPr lang="en-US" sz="1800" dirty="0"/>
          </a:p>
          <a:p>
            <a:pPr lvl="1">
              <a:spcBef>
                <a:spcPts val="600"/>
              </a:spcBef>
            </a:pPr>
            <a:r>
              <a:rPr lang="en-US" sz="1800" dirty="0"/>
              <a:t>C&amp;G Fund</a:t>
            </a:r>
          </a:p>
          <a:p>
            <a:pPr lvl="1">
              <a:spcBef>
                <a:spcPts val="600"/>
              </a:spcBef>
            </a:pPr>
            <a:r>
              <a:rPr lang="en-US" sz="1800" dirty="0"/>
              <a:t>Program Income Attributed CF1 </a:t>
            </a:r>
          </a:p>
          <a:p>
            <a:pPr>
              <a:spcBef>
                <a:spcPts val="1200"/>
              </a:spcBef>
            </a:pPr>
            <a:r>
              <a:rPr lang="en-US" dirty="0" smtClean="0"/>
              <a:t>If you will bill customers for program income, work with BPS and the BFS BI/AR team to generate those invoices within PeopleSoft.  </a:t>
            </a:r>
          </a:p>
          <a:p>
            <a:pPr lvl="1">
              <a:spcBef>
                <a:spcPts val="600"/>
              </a:spcBef>
            </a:pPr>
            <a:r>
              <a:rPr lang="en-US" sz="1800" dirty="0" smtClean="0"/>
              <a:t>BPS will create charge codes associated with a Program </a:t>
            </a:r>
            <a:r>
              <a:rPr lang="en-US" sz="1800" dirty="0"/>
              <a:t>I</a:t>
            </a:r>
            <a:r>
              <a:rPr lang="en-US" sz="1800" dirty="0" smtClean="0"/>
              <a:t>ncome </a:t>
            </a:r>
            <a:r>
              <a:rPr lang="en-US" sz="1800" dirty="0" err="1" smtClean="0"/>
              <a:t>ChartString</a:t>
            </a:r>
            <a:r>
              <a:rPr lang="en-US" sz="1800" dirty="0" smtClean="0"/>
              <a:t> </a:t>
            </a:r>
          </a:p>
          <a:p>
            <a:pPr lvl="1">
              <a:spcBef>
                <a:spcPts val="600"/>
              </a:spcBef>
            </a:pPr>
            <a:r>
              <a:rPr lang="en-US" sz="1800" dirty="0" smtClean="0"/>
              <a:t>When the invoice is generated, Program </a:t>
            </a:r>
            <a:r>
              <a:rPr lang="en-US" sz="1800" dirty="0"/>
              <a:t>I</a:t>
            </a:r>
            <a:r>
              <a:rPr lang="en-US" sz="1800" dirty="0" smtClean="0"/>
              <a:t>ncome revenue will be recorded</a:t>
            </a:r>
          </a:p>
          <a:p>
            <a:pPr lvl="1">
              <a:spcBef>
                <a:spcPts val="600"/>
              </a:spcBef>
            </a:pPr>
            <a:r>
              <a:rPr lang="en-US" sz="1800" dirty="0" smtClean="0"/>
              <a:t>Payments will be routed to and applied by BPS </a:t>
            </a:r>
          </a:p>
          <a:p>
            <a:pPr>
              <a:spcBef>
                <a:spcPts val="1200"/>
              </a:spcBef>
            </a:pPr>
            <a:r>
              <a:rPr lang="en-US" dirty="0" smtClean="0"/>
              <a:t>If you do not bill customers for Program </a:t>
            </a:r>
            <a:r>
              <a:rPr lang="en-US" dirty="0"/>
              <a:t>I</a:t>
            </a:r>
            <a:r>
              <a:rPr lang="en-US" dirty="0" smtClean="0"/>
              <a:t>ncome, create a CDS entry using the Program </a:t>
            </a:r>
            <a:r>
              <a:rPr lang="en-US" dirty="0"/>
              <a:t>I</a:t>
            </a:r>
            <a:r>
              <a:rPr lang="en-US" dirty="0" smtClean="0"/>
              <a:t>ncome </a:t>
            </a:r>
            <a:r>
              <a:rPr lang="en-US" dirty="0" err="1" smtClean="0"/>
              <a:t>ChartFields</a:t>
            </a:r>
            <a:r>
              <a:rPr lang="en-US" dirty="0" smtClean="0"/>
              <a:t> listed above</a:t>
            </a:r>
          </a:p>
        </p:txBody>
      </p:sp>
      <p:sp>
        <p:nvSpPr>
          <p:cNvPr id="4" name="Slide Number Placeholder 3"/>
          <p:cNvSpPr>
            <a:spLocks noGrp="1"/>
          </p:cNvSpPr>
          <p:nvPr>
            <p:ph type="sldNum" sz="quarter" idx="12"/>
          </p:nvPr>
        </p:nvSpPr>
        <p:spPr/>
        <p:txBody>
          <a:bodyPr/>
          <a:lstStyle/>
          <a:p>
            <a:fld id="{F1D3A6B4-A3CB-B549-857F-2C2677306614}" type="slidenum">
              <a:rPr lang="en-US" smtClean="0"/>
              <a:pPr/>
              <a:t>12</a:t>
            </a:fld>
            <a:endParaRPr lang="en-US" dirty="0"/>
          </a:p>
        </p:txBody>
      </p:sp>
      <p:sp>
        <p:nvSpPr>
          <p:cNvPr id="5" name="Title 1"/>
          <p:cNvSpPr>
            <a:spLocks noGrp="1"/>
          </p:cNvSpPr>
          <p:nvPr>
            <p:ph type="title"/>
          </p:nvPr>
        </p:nvSpPr>
        <p:spPr>
          <a:xfrm>
            <a:off x="342900" y="428625"/>
            <a:ext cx="8446168" cy="1162050"/>
          </a:xfrm>
        </p:spPr>
        <p:txBody>
          <a:bodyPr>
            <a:normAutofit fontScale="90000"/>
          </a:bodyPr>
          <a:lstStyle/>
          <a:p>
            <a:r>
              <a:rPr lang="en-US" dirty="0" smtClean="0"/>
              <a:t>Recording </a:t>
            </a:r>
            <a:r>
              <a:rPr lang="en-US" dirty="0"/>
              <a:t>Program </a:t>
            </a:r>
            <a:r>
              <a:rPr lang="en-US" dirty="0" smtClean="0"/>
              <a:t>Income Revenue</a:t>
            </a:r>
            <a:r>
              <a:rPr lang="en-US" sz="3100" dirty="0" smtClean="0"/>
              <a:t> </a:t>
            </a:r>
            <a:endParaRPr lang="en-US" sz="3100" dirty="0"/>
          </a:p>
        </p:txBody>
      </p:sp>
    </p:spTree>
    <p:extLst>
      <p:ext uri="{BB962C8B-B14F-4D97-AF65-F5344CB8AC3E}">
        <p14:creationId xmlns:p14="http://schemas.microsoft.com/office/powerpoint/2010/main" val="22298840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50334"/>
            <a:ext cx="8446168" cy="954591"/>
          </a:xfrm>
        </p:spPr>
        <p:txBody>
          <a:bodyPr>
            <a:normAutofit fontScale="90000"/>
          </a:bodyPr>
          <a:lstStyle/>
          <a:p>
            <a:r>
              <a:rPr lang="en-US" dirty="0" smtClean="0"/>
              <a:t>Program Income Revenue</a:t>
            </a:r>
            <a:br>
              <a:rPr lang="en-US" dirty="0" smtClean="0"/>
            </a:br>
            <a:r>
              <a:rPr lang="en-US" sz="2700" dirty="0" smtClean="0"/>
              <a:t>Sample Accounting Entries </a:t>
            </a:r>
            <a:endParaRPr lang="en-US" dirty="0"/>
          </a:p>
        </p:txBody>
      </p:sp>
      <p:sp>
        <p:nvSpPr>
          <p:cNvPr id="4" name="Slide Number Placeholder 3"/>
          <p:cNvSpPr>
            <a:spLocks noGrp="1"/>
          </p:cNvSpPr>
          <p:nvPr>
            <p:ph type="sldNum" sz="quarter" idx="12"/>
          </p:nvPr>
        </p:nvSpPr>
        <p:spPr/>
        <p:txBody>
          <a:bodyPr/>
          <a:lstStyle/>
          <a:p>
            <a:fld id="{F1D3A6B4-A3CB-B549-857F-2C2677306614}" type="slidenum">
              <a:rPr lang="en-US" smtClean="0"/>
              <a:pPr/>
              <a:t>13</a:t>
            </a:fld>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479323682"/>
              </p:ext>
            </p:extLst>
          </p:nvPr>
        </p:nvGraphicFramePr>
        <p:xfrm>
          <a:off x="447675" y="4387493"/>
          <a:ext cx="8445504" cy="1198880"/>
        </p:xfrm>
        <a:graphic>
          <a:graphicData uri="http://schemas.openxmlformats.org/drawingml/2006/table">
            <a:tbl>
              <a:tblPr firstRow="1" bandRow="1">
                <a:tableStyleId>{5C22544A-7EE6-4342-B048-85BDC9FD1C3A}</a:tableStyleId>
              </a:tblPr>
              <a:tblGrid>
                <a:gridCol w="703792"/>
                <a:gridCol w="703792"/>
                <a:gridCol w="703792"/>
                <a:gridCol w="703792"/>
                <a:gridCol w="594782"/>
                <a:gridCol w="666750"/>
                <a:gridCol w="609600"/>
                <a:gridCol w="666750"/>
                <a:gridCol w="981078"/>
                <a:gridCol w="703792"/>
                <a:gridCol w="703792"/>
                <a:gridCol w="703792"/>
              </a:tblGrid>
              <a:tr h="370840">
                <a:tc>
                  <a:txBody>
                    <a:bodyPr/>
                    <a:lstStyle/>
                    <a:p>
                      <a:pPr algn="ctr"/>
                      <a:r>
                        <a:rPr lang="en-US" sz="1200" dirty="0" smtClean="0"/>
                        <a:t>BU</a:t>
                      </a:r>
                      <a:endParaRPr lang="en-US" sz="1200" dirty="0"/>
                    </a:p>
                  </a:txBody>
                  <a:tcPr/>
                </a:tc>
                <a:tc>
                  <a:txBody>
                    <a:bodyPr/>
                    <a:lstStyle/>
                    <a:p>
                      <a:pPr algn="ctr"/>
                      <a:r>
                        <a:rPr lang="en-US" sz="1200" dirty="0" smtClean="0"/>
                        <a:t>Account</a:t>
                      </a:r>
                      <a:endParaRPr lang="en-US" sz="1200" dirty="0"/>
                    </a:p>
                  </a:txBody>
                  <a:tcPr/>
                </a:tc>
                <a:tc>
                  <a:txBody>
                    <a:bodyPr/>
                    <a:lstStyle/>
                    <a:p>
                      <a:pPr algn="ctr"/>
                      <a:r>
                        <a:rPr lang="en-US" sz="1200" dirty="0" smtClean="0"/>
                        <a:t>Fund</a:t>
                      </a:r>
                      <a:endParaRPr lang="en-US" sz="1200" dirty="0"/>
                    </a:p>
                  </a:txBody>
                  <a:tcPr/>
                </a:tc>
                <a:tc>
                  <a:txBody>
                    <a:bodyPr/>
                    <a:lstStyle/>
                    <a:p>
                      <a:pPr algn="ctr"/>
                      <a:r>
                        <a:rPr lang="en-US" sz="1200" dirty="0" err="1" smtClean="0"/>
                        <a:t>Dept</a:t>
                      </a:r>
                      <a:endParaRPr lang="en-US" sz="1200" dirty="0"/>
                    </a:p>
                  </a:txBody>
                  <a:tcPr/>
                </a:tc>
                <a:tc>
                  <a:txBody>
                    <a:bodyPr/>
                    <a:lstStyle/>
                    <a:p>
                      <a:pPr algn="ctr"/>
                      <a:r>
                        <a:rPr lang="en-US" sz="1200" dirty="0" err="1" smtClean="0"/>
                        <a:t>Prg</a:t>
                      </a:r>
                      <a:r>
                        <a:rPr lang="en-US" sz="1200" dirty="0" smtClean="0"/>
                        <a:t> Cd</a:t>
                      </a:r>
                      <a:endParaRPr lang="en-US" sz="1200" dirty="0"/>
                    </a:p>
                  </a:txBody>
                  <a:tcPr/>
                </a:tc>
                <a:tc>
                  <a:txBody>
                    <a:bodyPr/>
                    <a:lstStyle/>
                    <a:p>
                      <a:pPr algn="ctr"/>
                      <a:r>
                        <a:rPr lang="en-US" sz="1200" dirty="0" smtClean="0"/>
                        <a:t>CF1</a:t>
                      </a:r>
                      <a:endParaRPr lang="en-US" sz="1200" dirty="0"/>
                    </a:p>
                  </a:txBody>
                  <a:tcPr/>
                </a:tc>
                <a:tc>
                  <a:txBody>
                    <a:bodyPr/>
                    <a:lstStyle/>
                    <a:p>
                      <a:pPr algn="ctr"/>
                      <a:r>
                        <a:rPr lang="en-US" sz="1200" dirty="0" smtClean="0"/>
                        <a:t>CF2</a:t>
                      </a:r>
                      <a:endParaRPr lang="en-US" sz="1200" dirty="0"/>
                    </a:p>
                  </a:txBody>
                  <a:tcPr/>
                </a:tc>
                <a:tc>
                  <a:txBody>
                    <a:bodyPr/>
                    <a:lstStyle/>
                    <a:p>
                      <a:pPr algn="ctr"/>
                      <a:r>
                        <a:rPr lang="en-US" sz="1200" dirty="0" smtClean="0"/>
                        <a:t>PC BU</a:t>
                      </a:r>
                      <a:endParaRPr lang="en-US" sz="1200" dirty="0"/>
                    </a:p>
                  </a:txBody>
                  <a:tcPr/>
                </a:tc>
                <a:tc>
                  <a:txBody>
                    <a:bodyPr/>
                    <a:lstStyle/>
                    <a:p>
                      <a:pPr algn="ctr"/>
                      <a:r>
                        <a:rPr lang="en-US" sz="1200" dirty="0" smtClean="0"/>
                        <a:t>Project</a:t>
                      </a:r>
                      <a:endParaRPr lang="en-US" sz="1200" dirty="0"/>
                    </a:p>
                  </a:txBody>
                  <a:tcPr/>
                </a:tc>
                <a:tc>
                  <a:txBody>
                    <a:bodyPr/>
                    <a:lstStyle/>
                    <a:p>
                      <a:pPr algn="ctr"/>
                      <a:r>
                        <a:rPr lang="en-US" sz="1200" dirty="0" smtClean="0"/>
                        <a:t>Activity</a:t>
                      </a:r>
                      <a:endParaRPr lang="en-US" sz="1200" dirty="0"/>
                    </a:p>
                  </a:txBody>
                  <a:tcPr/>
                </a:tc>
                <a:tc>
                  <a:txBody>
                    <a:bodyPr/>
                    <a:lstStyle/>
                    <a:p>
                      <a:pPr algn="ctr"/>
                      <a:r>
                        <a:rPr lang="en-US" sz="1200" dirty="0" smtClean="0"/>
                        <a:t>Analysis</a:t>
                      </a:r>
                      <a:r>
                        <a:rPr lang="en-US" sz="1200" baseline="0" dirty="0" smtClean="0"/>
                        <a:t> Type</a:t>
                      </a:r>
                      <a:endParaRPr lang="en-US" sz="1200" dirty="0"/>
                    </a:p>
                  </a:txBody>
                  <a:tcPr/>
                </a:tc>
                <a:tc>
                  <a:txBody>
                    <a:bodyPr/>
                    <a:lstStyle/>
                    <a:p>
                      <a:pPr algn="ctr"/>
                      <a:r>
                        <a:rPr lang="en-US" sz="1200" dirty="0" smtClean="0"/>
                        <a:t>Amount</a:t>
                      </a:r>
                      <a:endParaRPr lang="en-US" sz="1200" dirty="0"/>
                    </a:p>
                  </a:txBody>
                  <a:tcPr/>
                </a:tc>
              </a:tr>
              <a:tr h="370840">
                <a:tc>
                  <a:txBody>
                    <a:bodyPr/>
                    <a:lstStyle/>
                    <a:p>
                      <a:pPr algn="ctr"/>
                      <a:r>
                        <a:rPr lang="en-US" sz="1200" dirty="0" smtClean="0"/>
                        <a:t>10000</a:t>
                      </a:r>
                      <a:endParaRPr lang="en-US" sz="1200" dirty="0"/>
                    </a:p>
                  </a:txBody>
                  <a:tcPr/>
                </a:tc>
                <a:tc>
                  <a:txBody>
                    <a:bodyPr/>
                    <a:lstStyle/>
                    <a:p>
                      <a:pPr algn="ctr"/>
                      <a:r>
                        <a:rPr lang="en-US" sz="1200" dirty="0" smtClean="0"/>
                        <a:t>Cash</a:t>
                      </a:r>
                      <a:endParaRPr lang="en-US" sz="1200" dirty="0"/>
                    </a:p>
                  </a:txBody>
                  <a:tcPr/>
                </a:tc>
                <a:tc>
                  <a:txBody>
                    <a:bodyPr/>
                    <a:lstStyle/>
                    <a:p>
                      <a:pPr algn="ctr"/>
                      <a:r>
                        <a:rPr lang="en-US" sz="1200" dirty="0" smtClean="0"/>
                        <a:t>69995</a:t>
                      </a:r>
                      <a:endParaRPr lang="en-US" sz="1200" dirty="0"/>
                    </a:p>
                  </a:txBody>
                  <a:tcPr/>
                </a:tc>
                <a:tc>
                  <a:txBody>
                    <a:bodyPr/>
                    <a:lstStyle/>
                    <a:p>
                      <a:pPr algn="ctr"/>
                      <a:r>
                        <a:rPr lang="en-US" sz="1200" dirty="0" smtClean="0"/>
                        <a:t>00800</a:t>
                      </a:r>
                      <a:endParaRPr lang="en-US" sz="1200" dirty="0"/>
                    </a:p>
                  </a:txBody>
                  <a:tcPr/>
                </a:tc>
                <a:tc>
                  <a:txBody>
                    <a:bodyPr/>
                    <a:lstStyle/>
                    <a:p>
                      <a:pPr algn="ctr"/>
                      <a:r>
                        <a:rPr lang="en-US" sz="1200" dirty="0" smtClean="0"/>
                        <a:t>-</a:t>
                      </a:r>
                      <a:endParaRPr lang="en-US" sz="1200" dirty="0"/>
                    </a:p>
                  </a:txBody>
                  <a:tcPr/>
                </a:tc>
                <a:tc>
                  <a:txBody>
                    <a:bodyPr/>
                    <a:lstStyle/>
                    <a:p>
                      <a:pPr algn="ctr"/>
                      <a:r>
                        <a:rPr lang="en-US" sz="1200" dirty="0" smtClean="0"/>
                        <a:t>-</a:t>
                      </a:r>
                      <a:endParaRPr lang="en-US" sz="1200" dirty="0"/>
                    </a:p>
                  </a:txBody>
                  <a:tcPr/>
                </a:tc>
                <a:tc>
                  <a:txBody>
                    <a:bodyPr/>
                    <a:lstStyle/>
                    <a:p>
                      <a:pPr algn="ctr"/>
                      <a:r>
                        <a:rPr lang="en-US" sz="1200" dirty="0" smtClean="0"/>
                        <a:t>-</a:t>
                      </a:r>
                      <a:endParaRPr lang="en-US" sz="1200" dirty="0"/>
                    </a:p>
                  </a:txBody>
                  <a:tcPr/>
                </a:tc>
                <a:tc>
                  <a:txBody>
                    <a:bodyPr/>
                    <a:lstStyle/>
                    <a:p>
                      <a:pPr algn="ctr"/>
                      <a:r>
                        <a:rPr lang="en-US" sz="1200" dirty="0" smtClean="0"/>
                        <a:t>-</a:t>
                      </a:r>
                      <a:endParaRPr lang="en-US" sz="1200" dirty="0"/>
                    </a:p>
                  </a:txBody>
                  <a:tcPr/>
                </a:tc>
                <a:tc>
                  <a:txBody>
                    <a:bodyPr/>
                    <a:lstStyle/>
                    <a:p>
                      <a:pPr algn="ctr"/>
                      <a:r>
                        <a:rPr lang="en-US" sz="1200" dirty="0" smtClean="0"/>
                        <a:t>-</a:t>
                      </a:r>
                      <a:endParaRPr lang="en-US" sz="1200" dirty="0"/>
                    </a:p>
                  </a:txBody>
                  <a:tcPr/>
                </a:tc>
                <a:tc>
                  <a:txBody>
                    <a:bodyPr/>
                    <a:lstStyle/>
                    <a:p>
                      <a:pPr algn="ctr"/>
                      <a:r>
                        <a:rPr lang="en-US" sz="1200" dirty="0" smtClean="0"/>
                        <a:t>-</a:t>
                      </a:r>
                      <a:endParaRPr lang="en-US" sz="1200" dirty="0"/>
                    </a:p>
                  </a:txBody>
                  <a:tcPr/>
                </a:tc>
                <a:tc>
                  <a:txBody>
                    <a:bodyPr/>
                    <a:lstStyle/>
                    <a:p>
                      <a:pPr algn="ctr"/>
                      <a:r>
                        <a:rPr lang="en-US" sz="1200" dirty="0" smtClean="0"/>
                        <a:t>-</a:t>
                      </a:r>
                      <a:endParaRPr lang="en-US" sz="1200" dirty="0"/>
                    </a:p>
                  </a:txBody>
                  <a:tcPr/>
                </a:tc>
                <a:tc>
                  <a:txBody>
                    <a:bodyPr/>
                    <a:lstStyle/>
                    <a:p>
                      <a:pPr algn="ctr"/>
                      <a:r>
                        <a:rPr lang="en-US" sz="1200" dirty="0" smtClean="0"/>
                        <a:t>300</a:t>
                      </a:r>
                      <a:endParaRPr lang="en-US" sz="1200" dirty="0"/>
                    </a:p>
                  </a:txBody>
                  <a:tcPr/>
                </a:tc>
              </a:tr>
              <a:tr h="370840">
                <a:tc>
                  <a:txBody>
                    <a:bodyPr/>
                    <a:lstStyle/>
                    <a:p>
                      <a:pPr algn="ctr"/>
                      <a:r>
                        <a:rPr lang="en-US" sz="1200" dirty="0" smtClean="0"/>
                        <a:t>10000</a:t>
                      </a:r>
                      <a:endParaRPr lang="en-US" sz="1200" dirty="0"/>
                    </a:p>
                  </a:txBody>
                  <a:tcPr/>
                </a:tc>
                <a:tc>
                  <a:txBody>
                    <a:bodyPr/>
                    <a:lstStyle/>
                    <a:p>
                      <a:pPr algn="ctr"/>
                      <a:r>
                        <a:rPr lang="en-US" sz="1200" dirty="0" smtClean="0"/>
                        <a:t>45050</a:t>
                      </a:r>
                      <a:endParaRPr lang="en-US" sz="1200"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200" dirty="0" smtClean="0">
                          <a:effectLst/>
                        </a:rPr>
                        <a:t>30451</a:t>
                      </a:r>
                    </a:p>
                  </a:txBody>
                  <a:tcPr/>
                </a:tc>
                <a:tc>
                  <a:txBody>
                    <a:bodyPr/>
                    <a:lstStyle/>
                    <a:p>
                      <a:pPr algn="ctr"/>
                      <a:r>
                        <a:rPr lang="en-US" sz="1200" dirty="0" smtClean="0">
                          <a:effectLst/>
                        </a:rPr>
                        <a:t>30001</a:t>
                      </a:r>
                      <a:endParaRPr lang="en-US" sz="1200" dirty="0"/>
                    </a:p>
                  </a:txBody>
                  <a:tcPr/>
                </a:tc>
                <a:tc>
                  <a:txBody>
                    <a:bodyPr/>
                    <a:lstStyle/>
                    <a:p>
                      <a:pPr algn="ctr"/>
                      <a:endParaRPr lang="en-US" sz="1200" dirty="0"/>
                    </a:p>
                  </a:txBody>
                  <a:tcPr/>
                </a:tc>
                <a:tc>
                  <a:txBody>
                    <a:bodyPr/>
                    <a:lstStyle/>
                    <a:p>
                      <a:pPr algn="ctr"/>
                      <a:r>
                        <a:rPr lang="en-US" sz="1200" dirty="0" smtClean="0">
                          <a:effectLst/>
                        </a:rPr>
                        <a:t>2P1000</a:t>
                      </a:r>
                      <a:endParaRPr lang="en-US" sz="1200" dirty="0"/>
                    </a:p>
                  </a:txBody>
                  <a:tcPr/>
                </a:tc>
                <a:tc>
                  <a:txBody>
                    <a:bodyPr/>
                    <a:lstStyle/>
                    <a:p>
                      <a:pPr algn="ctr"/>
                      <a:r>
                        <a:rPr lang="en-US" sz="1200" dirty="0" smtClean="0">
                          <a:effectLst/>
                        </a:rPr>
                        <a:t>CPFLD</a:t>
                      </a:r>
                      <a:endParaRPr lang="en-US" sz="1200" dirty="0"/>
                    </a:p>
                  </a:txBody>
                  <a:tcPr/>
                </a:tc>
                <a:tc>
                  <a:txBody>
                    <a:bodyPr/>
                    <a:lstStyle/>
                    <a:p>
                      <a:pPr algn="ctr"/>
                      <a:r>
                        <a:rPr lang="en-US" sz="1200" dirty="0" smtClean="0"/>
                        <a:t>GM100</a:t>
                      </a:r>
                      <a:endParaRPr lang="en-US" sz="1200" dirty="0"/>
                    </a:p>
                  </a:txBody>
                  <a:tcPr/>
                </a:tc>
                <a:tc>
                  <a:txBody>
                    <a:bodyPr/>
                    <a:lstStyle/>
                    <a:p>
                      <a:pPr algn="ctr"/>
                      <a:r>
                        <a:rPr lang="en-US" sz="1200" dirty="0" smtClean="0"/>
                        <a:t>10000012</a:t>
                      </a:r>
                      <a:endParaRPr lang="en-US" sz="1200" dirty="0"/>
                    </a:p>
                  </a:txBody>
                  <a:tcPr/>
                </a:tc>
                <a:tc>
                  <a:txBody>
                    <a:bodyPr/>
                    <a:lstStyle/>
                    <a:p>
                      <a:pPr algn="ctr"/>
                      <a:r>
                        <a:rPr lang="en-US" sz="1200" dirty="0" smtClean="0"/>
                        <a:t>01</a:t>
                      </a:r>
                      <a:endParaRPr lang="en-US" sz="1200" dirty="0"/>
                    </a:p>
                  </a:txBody>
                  <a:tcPr/>
                </a:tc>
                <a:tc>
                  <a:txBody>
                    <a:bodyPr/>
                    <a:lstStyle/>
                    <a:p>
                      <a:pPr algn="ctr"/>
                      <a:r>
                        <a:rPr lang="en-US" sz="1200" dirty="0" smtClean="0"/>
                        <a:t>PRI</a:t>
                      </a:r>
                      <a:endParaRPr lang="en-US" sz="1200" dirty="0"/>
                    </a:p>
                  </a:txBody>
                  <a:tcPr/>
                </a:tc>
                <a:tc>
                  <a:txBody>
                    <a:bodyPr/>
                    <a:lstStyle/>
                    <a:p>
                      <a:pPr algn="ctr"/>
                      <a:r>
                        <a:rPr lang="en-US" sz="1200" dirty="0" smtClean="0"/>
                        <a:t>-300</a:t>
                      </a:r>
                      <a:endParaRPr lang="en-US" sz="1200" dirty="0"/>
                    </a:p>
                  </a:txBody>
                  <a:tcPr/>
                </a:tc>
              </a:tr>
            </a:tbl>
          </a:graphicData>
        </a:graphic>
      </p:graphicFrame>
      <p:sp>
        <p:nvSpPr>
          <p:cNvPr id="7" name="TextBox 6"/>
          <p:cNvSpPr txBox="1"/>
          <p:nvPr/>
        </p:nvSpPr>
        <p:spPr>
          <a:xfrm>
            <a:off x="368304" y="4012684"/>
            <a:ext cx="8524875" cy="369332"/>
          </a:xfrm>
          <a:prstGeom prst="rect">
            <a:avLst/>
          </a:prstGeom>
          <a:noFill/>
        </p:spPr>
        <p:txBody>
          <a:bodyPr wrap="square" rtlCol="0">
            <a:spAutoFit/>
          </a:bodyPr>
          <a:lstStyle/>
          <a:p>
            <a:r>
              <a:rPr lang="en-US" dirty="0"/>
              <a:t>CDS e</a:t>
            </a:r>
            <a:r>
              <a:rPr lang="en-US" dirty="0" smtClean="0"/>
              <a:t>ntry, when there is no customer invoice :</a:t>
            </a:r>
            <a:endParaRPr lang="en-US" dirty="0"/>
          </a:p>
        </p:txBody>
      </p:sp>
      <p:graphicFrame>
        <p:nvGraphicFramePr>
          <p:cNvPr id="8" name="Content Placeholder 5"/>
          <p:cNvGraphicFramePr>
            <a:graphicFrameLocks/>
          </p:cNvGraphicFramePr>
          <p:nvPr>
            <p:extLst>
              <p:ext uri="{D42A27DB-BD31-4B8C-83A1-F6EECF244321}">
                <p14:modId xmlns:p14="http://schemas.microsoft.com/office/powerpoint/2010/main" val="2497226867"/>
              </p:ext>
            </p:extLst>
          </p:nvPr>
        </p:nvGraphicFramePr>
        <p:xfrm>
          <a:off x="447675" y="1843564"/>
          <a:ext cx="8445504" cy="1940560"/>
        </p:xfrm>
        <a:graphic>
          <a:graphicData uri="http://schemas.openxmlformats.org/drawingml/2006/table">
            <a:tbl>
              <a:tblPr firstRow="1" bandRow="1">
                <a:tableStyleId>{5C22544A-7EE6-4342-B048-85BDC9FD1C3A}</a:tableStyleId>
              </a:tblPr>
              <a:tblGrid>
                <a:gridCol w="703792"/>
                <a:gridCol w="703792"/>
                <a:gridCol w="703792"/>
                <a:gridCol w="703792"/>
                <a:gridCol w="604307"/>
                <a:gridCol w="666750"/>
                <a:gridCol w="609600"/>
                <a:gridCol w="657225"/>
                <a:gridCol w="981078"/>
                <a:gridCol w="703792"/>
                <a:gridCol w="703792"/>
                <a:gridCol w="703792"/>
              </a:tblGrid>
              <a:tr h="370840">
                <a:tc>
                  <a:txBody>
                    <a:bodyPr/>
                    <a:lstStyle/>
                    <a:p>
                      <a:pPr algn="ctr"/>
                      <a:r>
                        <a:rPr lang="en-US" sz="1200" dirty="0" smtClean="0"/>
                        <a:t>BU</a:t>
                      </a:r>
                      <a:endParaRPr lang="en-US" sz="1200" dirty="0"/>
                    </a:p>
                  </a:txBody>
                  <a:tcPr/>
                </a:tc>
                <a:tc>
                  <a:txBody>
                    <a:bodyPr/>
                    <a:lstStyle/>
                    <a:p>
                      <a:pPr algn="ctr"/>
                      <a:r>
                        <a:rPr lang="en-US" sz="1200" dirty="0" smtClean="0"/>
                        <a:t>Account</a:t>
                      </a:r>
                      <a:endParaRPr lang="en-US" sz="1200" dirty="0"/>
                    </a:p>
                  </a:txBody>
                  <a:tcPr/>
                </a:tc>
                <a:tc>
                  <a:txBody>
                    <a:bodyPr/>
                    <a:lstStyle/>
                    <a:p>
                      <a:pPr algn="ctr"/>
                      <a:r>
                        <a:rPr lang="en-US" sz="1200" dirty="0" smtClean="0"/>
                        <a:t>Fund</a:t>
                      </a:r>
                      <a:endParaRPr lang="en-US" sz="1200" dirty="0"/>
                    </a:p>
                  </a:txBody>
                  <a:tcPr/>
                </a:tc>
                <a:tc>
                  <a:txBody>
                    <a:bodyPr/>
                    <a:lstStyle/>
                    <a:p>
                      <a:pPr algn="ctr"/>
                      <a:r>
                        <a:rPr lang="en-US" sz="1200" dirty="0" err="1" smtClean="0"/>
                        <a:t>Dept</a:t>
                      </a:r>
                      <a:endParaRPr lang="en-US" sz="1200" dirty="0"/>
                    </a:p>
                  </a:txBody>
                  <a:tcPr/>
                </a:tc>
                <a:tc>
                  <a:txBody>
                    <a:bodyPr/>
                    <a:lstStyle/>
                    <a:p>
                      <a:pPr algn="ctr"/>
                      <a:r>
                        <a:rPr lang="en-US" sz="1200" dirty="0" err="1" smtClean="0"/>
                        <a:t>Prg</a:t>
                      </a:r>
                      <a:r>
                        <a:rPr lang="en-US" sz="1200" dirty="0" smtClean="0"/>
                        <a:t> Cd</a:t>
                      </a:r>
                      <a:endParaRPr lang="en-US" sz="1200" dirty="0"/>
                    </a:p>
                  </a:txBody>
                  <a:tcPr/>
                </a:tc>
                <a:tc>
                  <a:txBody>
                    <a:bodyPr/>
                    <a:lstStyle/>
                    <a:p>
                      <a:pPr algn="ctr"/>
                      <a:r>
                        <a:rPr lang="en-US" sz="1200" dirty="0" smtClean="0"/>
                        <a:t>CF1</a:t>
                      </a:r>
                      <a:endParaRPr lang="en-US" sz="1200" dirty="0"/>
                    </a:p>
                  </a:txBody>
                  <a:tcPr/>
                </a:tc>
                <a:tc>
                  <a:txBody>
                    <a:bodyPr/>
                    <a:lstStyle/>
                    <a:p>
                      <a:pPr algn="ctr"/>
                      <a:r>
                        <a:rPr lang="en-US" sz="1200" dirty="0" smtClean="0"/>
                        <a:t>CF2</a:t>
                      </a:r>
                      <a:endParaRPr lang="en-US" sz="1200" dirty="0"/>
                    </a:p>
                  </a:txBody>
                  <a:tcPr/>
                </a:tc>
                <a:tc>
                  <a:txBody>
                    <a:bodyPr/>
                    <a:lstStyle/>
                    <a:p>
                      <a:pPr algn="ctr"/>
                      <a:r>
                        <a:rPr lang="en-US" sz="1200" dirty="0" smtClean="0"/>
                        <a:t>PC BU</a:t>
                      </a:r>
                      <a:endParaRPr lang="en-US" sz="1200" dirty="0"/>
                    </a:p>
                  </a:txBody>
                  <a:tcPr/>
                </a:tc>
                <a:tc>
                  <a:txBody>
                    <a:bodyPr/>
                    <a:lstStyle/>
                    <a:p>
                      <a:pPr algn="ctr"/>
                      <a:r>
                        <a:rPr lang="en-US" sz="1200" dirty="0" smtClean="0"/>
                        <a:t>Project</a:t>
                      </a:r>
                      <a:endParaRPr lang="en-US" sz="1200" dirty="0"/>
                    </a:p>
                  </a:txBody>
                  <a:tcPr/>
                </a:tc>
                <a:tc>
                  <a:txBody>
                    <a:bodyPr/>
                    <a:lstStyle/>
                    <a:p>
                      <a:pPr algn="ctr"/>
                      <a:r>
                        <a:rPr lang="en-US" sz="1200" dirty="0" smtClean="0"/>
                        <a:t>Activity</a:t>
                      </a:r>
                      <a:endParaRPr lang="en-US" sz="1200" dirty="0"/>
                    </a:p>
                  </a:txBody>
                  <a:tcPr/>
                </a:tc>
                <a:tc>
                  <a:txBody>
                    <a:bodyPr/>
                    <a:lstStyle/>
                    <a:p>
                      <a:pPr algn="ctr"/>
                      <a:r>
                        <a:rPr lang="en-US" sz="1200" dirty="0" smtClean="0"/>
                        <a:t>Analysis</a:t>
                      </a:r>
                      <a:r>
                        <a:rPr lang="en-US" sz="1200" baseline="0" dirty="0" smtClean="0"/>
                        <a:t> Type</a:t>
                      </a:r>
                      <a:endParaRPr lang="en-US" sz="1200" dirty="0"/>
                    </a:p>
                  </a:txBody>
                  <a:tcPr/>
                </a:tc>
                <a:tc>
                  <a:txBody>
                    <a:bodyPr/>
                    <a:lstStyle/>
                    <a:p>
                      <a:pPr algn="ctr"/>
                      <a:r>
                        <a:rPr lang="en-US" sz="1200" dirty="0" smtClean="0"/>
                        <a:t>Amount</a:t>
                      </a:r>
                      <a:endParaRPr lang="en-US" sz="1200" dirty="0"/>
                    </a:p>
                  </a:txBody>
                  <a:tcPr/>
                </a:tc>
              </a:tr>
              <a:tr h="370840">
                <a:tc>
                  <a:txBody>
                    <a:bodyPr/>
                    <a:lstStyle/>
                    <a:p>
                      <a:pPr algn="ctr"/>
                      <a:r>
                        <a:rPr lang="en-US" sz="1200" dirty="0" smtClean="0"/>
                        <a:t>10000</a:t>
                      </a:r>
                      <a:endParaRPr lang="en-US" sz="1200" dirty="0"/>
                    </a:p>
                  </a:txBody>
                  <a:tcPr/>
                </a:tc>
                <a:tc>
                  <a:txBody>
                    <a:bodyPr/>
                    <a:lstStyle/>
                    <a:p>
                      <a:pPr algn="ctr"/>
                      <a:r>
                        <a:rPr lang="en-US" sz="1200" dirty="0" smtClean="0"/>
                        <a:t>12303</a:t>
                      </a:r>
                      <a:endParaRPr lang="en-US" sz="1200"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200" dirty="0" smtClean="0">
                          <a:effectLst/>
                        </a:rPr>
                        <a:t>30451</a:t>
                      </a:r>
                      <a:endParaRPr lang="en-US" sz="1200" dirty="0" smtClean="0"/>
                    </a:p>
                  </a:txBody>
                  <a:tcPr/>
                </a:tc>
                <a:tc>
                  <a:txBody>
                    <a:bodyPr/>
                    <a:lstStyle/>
                    <a:p>
                      <a:pPr algn="ctr"/>
                      <a:r>
                        <a:rPr lang="en-US" sz="1200" dirty="0" smtClean="0">
                          <a:effectLst/>
                        </a:rPr>
                        <a:t>30001</a:t>
                      </a:r>
                      <a:endParaRPr lang="en-US" sz="1200" dirty="0"/>
                    </a:p>
                  </a:txBody>
                  <a:tcPr/>
                </a:tc>
                <a:tc>
                  <a:txBody>
                    <a:bodyPr/>
                    <a:lstStyle/>
                    <a:p>
                      <a:pPr algn="ctr"/>
                      <a:r>
                        <a:rPr lang="en-US" sz="1200" dirty="0" smtClean="0"/>
                        <a:t>-</a:t>
                      </a:r>
                      <a:endParaRPr lang="en-US" sz="1200" dirty="0"/>
                    </a:p>
                  </a:txBody>
                  <a:tcPr/>
                </a:tc>
                <a:tc>
                  <a:txBody>
                    <a:bodyPr/>
                    <a:lstStyle/>
                    <a:p>
                      <a:pPr algn="ctr"/>
                      <a:r>
                        <a:rPr lang="en-US" sz="1200" dirty="0" smtClean="0"/>
                        <a:t>-</a:t>
                      </a:r>
                      <a:endParaRPr lang="en-US" sz="1200" dirty="0"/>
                    </a:p>
                  </a:txBody>
                  <a:tcPr/>
                </a:tc>
                <a:tc>
                  <a:txBody>
                    <a:bodyPr/>
                    <a:lstStyle/>
                    <a:p>
                      <a:pPr algn="ctr"/>
                      <a:r>
                        <a:rPr lang="en-US" sz="1200" dirty="0" smtClean="0"/>
                        <a:t>-</a:t>
                      </a:r>
                      <a:endParaRPr lang="en-US" sz="1200" dirty="0"/>
                    </a:p>
                  </a:txBody>
                  <a:tcPr/>
                </a:tc>
                <a:tc>
                  <a:txBody>
                    <a:bodyPr/>
                    <a:lstStyle/>
                    <a:p>
                      <a:pPr algn="ctr"/>
                      <a:r>
                        <a:rPr lang="en-US" sz="1200" dirty="0" smtClean="0"/>
                        <a:t>GM100</a:t>
                      </a:r>
                      <a:endParaRPr lang="en-US" sz="1200"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200" dirty="0" smtClean="0"/>
                        <a:t>10000012</a:t>
                      </a:r>
                    </a:p>
                  </a:txBody>
                  <a:tcPr/>
                </a:tc>
                <a:tc>
                  <a:txBody>
                    <a:bodyPr/>
                    <a:lstStyle/>
                    <a:p>
                      <a:pPr algn="ctr"/>
                      <a:r>
                        <a:rPr lang="en-US" sz="1200" dirty="0" smtClean="0"/>
                        <a:t>01</a:t>
                      </a:r>
                      <a:endParaRPr lang="en-US" sz="1200" dirty="0"/>
                    </a:p>
                  </a:txBody>
                  <a:tcPr/>
                </a:tc>
                <a:tc>
                  <a:txBody>
                    <a:bodyPr/>
                    <a:lstStyle/>
                    <a:p>
                      <a:pPr algn="ctr"/>
                      <a:r>
                        <a:rPr lang="en-US" sz="1200" dirty="0" smtClean="0"/>
                        <a:t>-</a:t>
                      </a:r>
                      <a:endParaRPr lang="en-US" sz="1200" dirty="0"/>
                    </a:p>
                  </a:txBody>
                  <a:tcPr/>
                </a:tc>
                <a:tc>
                  <a:txBody>
                    <a:bodyPr/>
                    <a:lstStyle/>
                    <a:p>
                      <a:pPr algn="ctr"/>
                      <a:r>
                        <a:rPr lang="en-US" sz="1200" dirty="0" smtClean="0"/>
                        <a:t>300</a:t>
                      </a:r>
                      <a:endParaRPr lang="en-US" sz="1200" dirty="0"/>
                    </a:p>
                  </a:txBody>
                  <a:tcPr/>
                </a:tc>
              </a:tr>
              <a:tr h="370840">
                <a:tc>
                  <a:txBody>
                    <a:bodyPr/>
                    <a:lstStyle/>
                    <a:p>
                      <a:pPr algn="ctr"/>
                      <a:r>
                        <a:rPr lang="en-US" sz="1200" dirty="0" smtClean="0"/>
                        <a:t>10000</a:t>
                      </a:r>
                      <a:endParaRPr lang="en-US" sz="1200" dirty="0"/>
                    </a:p>
                  </a:txBody>
                  <a:tcPr/>
                </a:tc>
                <a:tc>
                  <a:txBody>
                    <a:bodyPr/>
                    <a:lstStyle/>
                    <a:p>
                      <a:pPr algn="ctr"/>
                      <a:r>
                        <a:rPr lang="en-US" sz="1200" dirty="0" smtClean="0"/>
                        <a:t>45050</a:t>
                      </a:r>
                      <a:endParaRPr lang="en-US" sz="1200"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200" dirty="0" smtClean="0">
                          <a:effectLst/>
                        </a:rPr>
                        <a:t>30451</a:t>
                      </a:r>
                      <a:endParaRPr lang="en-US" sz="1200" dirty="0" smtClean="0"/>
                    </a:p>
                  </a:txBody>
                  <a:tcPr/>
                </a:tc>
                <a:tc>
                  <a:txBody>
                    <a:bodyPr/>
                    <a:lstStyle/>
                    <a:p>
                      <a:pPr algn="ctr"/>
                      <a:r>
                        <a:rPr lang="en-US" sz="1200" dirty="0" smtClean="0">
                          <a:effectLst/>
                        </a:rPr>
                        <a:t>30001</a:t>
                      </a:r>
                      <a:endParaRPr lang="en-US" sz="1200" dirty="0"/>
                    </a:p>
                  </a:txBody>
                  <a:tcPr/>
                </a:tc>
                <a:tc>
                  <a:txBody>
                    <a:bodyPr/>
                    <a:lstStyle/>
                    <a:p>
                      <a:pPr algn="ctr"/>
                      <a:r>
                        <a:rPr lang="en-US" sz="1200" dirty="0" smtClean="0"/>
                        <a:t>-</a:t>
                      </a:r>
                      <a:endParaRPr lang="en-US" sz="1200" dirty="0"/>
                    </a:p>
                  </a:txBody>
                  <a:tcPr/>
                </a:tc>
                <a:tc>
                  <a:txBody>
                    <a:bodyPr/>
                    <a:lstStyle/>
                    <a:p>
                      <a:pPr algn="ctr"/>
                      <a:r>
                        <a:rPr lang="en-US" sz="1200" dirty="0" smtClean="0">
                          <a:effectLst/>
                        </a:rPr>
                        <a:t>2P1000</a:t>
                      </a:r>
                      <a:endParaRPr lang="en-US" sz="1200" dirty="0"/>
                    </a:p>
                  </a:txBody>
                  <a:tcPr/>
                </a:tc>
                <a:tc>
                  <a:txBody>
                    <a:bodyPr/>
                    <a:lstStyle/>
                    <a:p>
                      <a:pPr algn="ctr"/>
                      <a:r>
                        <a:rPr lang="en-US" sz="1200" dirty="0" smtClean="0">
                          <a:effectLst/>
                        </a:rPr>
                        <a:t>CPFLD</a:t>
                      </a:r>
                      <a:endParaRPr lang="en-US" sz="1200" dirty="0"/>
                    </a:p>
                  </a:txBody>
                  <a:tcPr/>
                </a:tc>
                <a:tc>
                  <a:txBody>
                    <a:bodyPr/>
                    <a:lstStyle/>
                    <a:p>
                      <a:pPr algn="ctr"/>
                      <a:r>
                        <a:rPr lang="en-US" sz="1200" dirty="0" smtClean="0"/>
                        <a:t>GM100</a:t>
                      </a:r>
                      <a:endParaRPr lang="en-US" sz="1200"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200" dirty="0" smtClean="0"/>
                        <a:t>10000012</a:t>
                      </a:r>
                    </a:p>
                  </a:txBody>
                  <a:tcPr/>
                </a:tc>
                <a:tc>
                  <a:txBody>
                    <a:bodyPr/>
                    <a:lstStyle/>
                    <a:p>
                      <a:pPr algn="ctr"/>
                      <a:r>
                        <a:rPr lang="en-US" sz="1200" dirty="0" smtClean="0"/>
                        <a:t>01</a:t>
                      </a:r>
                      <a:endParaRPr lang="en-US" sz="1200" dirty="0"/>
                    </a:p>
                  </a:txBody>
                  <a:tcPr/>
                </a:tc>
                <a:tc>
                  <a:txBody>
                    <a:bodyPr/>
                    <a:lstStyle/>
                    <a:p>
                      <a:pPr algn="ctr"/>
                      <a:r>
                        <a:rPr lang="en-US" sz="1200" dirty="0" smtClean="0"/>
                        <a:t>PRI</a:t>
                      </a:r>
                      <a:endParaRPr lang="en-US" sz="1200" dirty="0"/>
                    </a:p>
                  </a:txBody>
                  <a:tcPr/>
                </a:tc>
                <a:tc>
                  <a:txBody>
                    <a:bodyPr/>
                    <a:lstStyle/>
                    <a:p>
                      <a:pPr algn="ctr"/>
                      <a:r>
                        <a:rPr lang="en-US" sz="1200" dirty="0" smtClean="0"/>
                        <a:t>-300</a:t>
                      </a:r>
                      <a:endParaRPr lang="en-US" sz="1200" dirty="0"/>
                    </a:p>
                  </a:txBody>
                  <a:tcPr/>
                </a:tc>
              </a:tr>
              <a:tr h="370840">
                <a:tc>
                  <a:txBody>
                    <a:bodyPr/>
                    <a:lstStyle/>
                    <a:p>
                      <a:pPr algn="ctr"/>
                      <a:r>
                        <a:rPr lang="en-US" sz="1200" dirty="0" smtClean="0"/>
                        <a:t>10000</a:t>
                      </a:r>
                      <a:endParaRPr lang="en-US" sz="1200" dirty="0"/>
                    </a:p>
                  </a:txBody>
                  <a:tcPr/>
                </a:tc>
                <a:tc>
                  <a:txBody>
                    <a:bodyPr/>
                    <a:lstStyle/>
                    <a:p>
                      <a:pPr algn="ctr"/>
                      <a:r>
                        <a:rPr lang="en-US" sz="1200" dirty="0" smtClean="0"/>
                        <a:t>Cash</a:t>
                      </a:r>
                      <a:endParaRPr lang="en-US" sz="1200" dirty="0"/>
                    </a:p>
                  </a:txBody>
                  <a:tcPr/>
                </a:tc>
                <a:tc>
                  <a:txBody>
                    <a:bodyPr/>
                    <a:lstStyle/>
                    <a:p>
                      <a:pPr algn="ctr"/>
                      <a:r>
                        <a:rPr lang="en-US" sz="1200" dirty="0" smtClean="0"/>
                        <a:t>69995</a:t>
                      </a:r>
                      <a:endParaRPr lang="en-US" sz="1200" dirty="0"/>
                    </a:p>
                  </a:txBody>
                  <a:tcPr/>
                </a:tc>
                <a:tc>
                  <a:txBody>
                    <a:bodyPr/>
                    <a:lstStyle/>
                    <a:p>
                      <a:pPr algn="ctr"/>
                      <a:r>
                        <a:rPr lang="en-US" sz="1200" dirty="0" smtClean="0"/>
                        <a:t>00800</a:t>
                      </a:r>
                      <a:endParaRPr lang="en-US" sz="1200" dirty="0"/>
                    </a:p>
                  </a:txBody>
                  <a:tcPr/>
                </a:tc>
                <a:tc>
                  <a:txBody>
                    <a:bodyPr/>
                    <a:lstStyle/>
                    <a:p>
                      <a:pPr algn="ctr"/>
                      <a:r>
                        <a:rPr lang="en-US" sz="1200" dirty="0" smtClean="0"/>
                        <a:t>-</a:t>
                      </a:r>
                      <a:endParaRPr lang="en-US" sz="1200" dirty="0"/>
                    </a:p>
                  </a:txBody>
                  <a:tcPr/>
                </a:tc>
                <a:tc>
                  <a:txBody>
                    <a:bodyPr/>
                    <a:lstStyle/>
                    <a:p>
                      <a:pPr algn="ctr"/>
                      <a:r>
                        <a:rPr lang="en-US" sz="1200" dirty="0" smtClean="0"/>
                        <a:t>-</a:t>
                      </a:r>
                      <a:endParaRPr lang="en-US" sz="1200" dirty="0"/>
                    </a:p>
                  </a:txBody>
                  <a:tcPr/>
                </a:tc>
                <a:tc>
                  <a:txBody>
                    <a:bodyPr/>
                    <a:lstStyle/>
                    <a:p>
                      <a:pPr algn="ctr"/>
                      <a:r>
                        <a:rPr lang="en-US" sz="1200" dirty="0" smtClean="0"/>
                        <a:t>-</a:t>
                      </a:r>
                      <a:endParaRPr lang="en-US" sz="1200" dirty="0"/>
                    </a:p>
                  </a:txBody>
                  <a:tcPr/>
                </a:tc>
                <a:tc>
                  <a:txBody>
                    <a:bodyPr/>
                    <a:lstStyle/>
                    <a:p>
                      <a:pPr algn="ctr"/>
                      <a:r>
                        <a:rPr lang="en-US" sz="1200" dirty="0" smtClean="0"/>
                        <a:t>-</a:t>
                      </a:r>
                      <a:endParaRPr lang="en-US" sz="1200" dirty="0"/>
                    </a:p>
                  </a:txBody>
                  <a:tcPr/>
                </a:tc>
                <a:tc>
                  <a:txBody>
                    <a:bodyPr/>
                    <a:lstStyle/>
                    <a:p>
                      <a:pPr algn="ctr"/>
                      <a:r>
                        <a:rPr lang="en-US" sz="1200" dirty="0" smtClean="0"/>
                        <a:t>-</a:t>
                      </a:r>
                      <a:endParaRPr lang="en-US" sz="1200" dirty="0"/>
                    </a:p>
                  </a:txBody>
                  <a:tcPr/>
                </a:tc>
                <a:tc>
                  <a:txBody>
                    <a:bodyPr/>
                    <a:lstStyle/>
                    <a:p>
                      <a:pPr algn="ctr"/>
                      <a:r>
                        <a:rPr lang="en-US" sz="1200" dirty="0" smtClean="0"/>
                        <a:t>-</a:t>
                      </a:r>
                      <a:endParaRPr lang="en-US" sz="1200" dirty="0"/>
                    </a:p>
                  </a:txBody>
                  <a:tcPr/>
                </a:tc>
                <a:tc>
                  <a:txBody>
                    <a:bodyPr/>
                    <a:lstStyle/>
                    <a:p>
                      <a:pPr algn="ctr"/>
                      <a:r>
                        <a:rPr lang="en-US" sz="1200" dirty="0" smtClean="0"/>
                        <a:t>-</a:t>
                      </a:r>
                      <a:endParaRPr lang="en-US" sz="1200" dirty="0"/>
                    </a:p>
                  </a:txBody>
                  <a:tcPr/>
                </a:tc>
                <a:tc>
                  <a:txBody>
                    <a:bodyPr/>
                    <a:lstStyle/>
                    <a:p>
                      <a:pPr algn="ctr"/>
                      <a:r>
                        <a:rPr lang="en-US" sz="1200" dirty="0" smtClean="0"/>
                        <a:t>300</a:t>
                      </a:r>
                      <a:endParaRPr lang="en-US" sz="1200" dirty="0"/>
                    </a:p>
                  </a:txBody>
                  <a:tcPr/>
                </a:tc>
              </a:tr>
              <a:tr h="370840">
                <a:tc>
                  <a:txBody>
                    <a:bodyPr/>
                    <a:lstStyle/>
                    <a:p>
                      <a:pPr algn="ctr"/>
                      <a:r>
                        <a:rPr lang="en-US" sz="1200" dirty="0" smtClean="0"/>
                        <a:t>10000</a:t>
                      </a:r>
                      <a:endParaRPr lang="en-US" sz="1200" dirty="0"/>
                    </a:p>
                  </a:txBody>
                  <a:tcPr/>
                </a:tc>
                <a:tc>
                  <a:txBody>
                    <a:bodyPr/>
                    <a:lstStyle/>
                    <a:p>
                      <a:pPr algn="ctr"/>
                      <a:r>
                        <a:rPr lang="en-US" sz="1200" dirty="0" smtClean="0"/>
                        <a:t>12303</a:t>
                      </a:r>
                      <a:endParaRPr lang="en-US" sz="1200"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200" dirty="0" smtClean="0">
                          <a:effectLst/>
                        </a:rPr>
                        <a:t>30451</a:t>
                      </a:r>
                      <a:endParaRPr lang="en-US" sz="1200" dirty="0" smtClean="0"/>
                    </a:p>
                  </a:txBody>
                  <a:tcPr/>
                </a:tc>
                <a:tc>
                  <a:txBody>
                    <a:bodyPr/>
                    <a:lstStyle/>
                    <a:p>
                      <a:pPr algn="ctr"/>
                      <a:r>
                        <a:rPr lang="en-US" sz="1200" dirty="0" smtClean="0">
                          <a:effectLst/>
                        </a:rPr>
                        <a:t>30001</a:t>
                      </a:r>
                      <a:endParaRPr lang="en-US" sz="1200" dirty="0"/>
                    </a:p>
                  </a:txBody>
                  <a:tcPr/>
                </a:tc>
                <a:tc>
                  <a:txBody>
                    <a:bodyPr/>
                    <a:lstStyle/>
                    <a:p>
                      <a:pPr algn="ctr"/>
                      <a:r>
                        <a:rPr lang="en-US" sz="1200" dirty="0" smtClean="0"/>
                        <a:t>-</a:t>
                      </a:r>
                      <a:endParaRPr lang="en-US" sz="1200" dirty="0"/>
                    </a:p>
                  </a:txBody>
                  <a:tcPr/>
                </a:tc>
                <a:tc>
                  <a:txBody>
                    <a:bodyPr/>
                    <a:lstStyle/>
                    <a:p>
                      <a:pPr algn="ctr"/>
                      <a:r>
                        <a:rPr lang="en-US" sz="1200" dirty="0" smtClean="0"/>
                        <a:t>-</a:t>
                      </a:r>
                      <a:endParaRPr lang="en-US" sz="1200" dirty="0"/>
                    </a:p>
                  </a:txBody>
                  <a:tcPr/>
                </a:tc>
                <a:tc>
                  <a:txBody>
                    <a:bodyPr/>
                    <a:lstStyle/>
                    <a:p>
                      <a:pPr algn="ctr"/>
                      <a:r>
                        <a:rPr lang="en-US" sz="1200" dirty="0" smtClean="0"/>
                        <a:t>-</a:t>
                      </a:r>
                      <a:endParaRPr lang="en-US" sz="1200" dirty="0"/>
                    </a:p>
                  </a:txBody>
                  <a:tcPr/>
                </a:tc>
                <a:tc>
                  <a:txBody>
                    <a:bodyPr/>
                    <a:lstStyle/>
                    <a:p>
                      <a:pPr algn="ctr"/>
                      <a:r>
                        <a:rPr lang="en-US" sz="1200" dirty="0" smtClean="0"/>
                        <a:t>GM100</a:t>
                      </a:r>
                      <a:endParaRPr lang="en-US" sz="1200"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200" dirty="0" smtClean="0"/>
                        <a:t>10000012</a:t>
                      </a:r>
                    </a:p>
                  </a:txBody>
                  <a:tcPr/>
                </a:tc>
                <a:tc>
                  <a:txBody>
                    <a:bodyPr/>
                    <a:lstStyle/>
                    <a:p>
                      <a:pPr algn="ctr"/>
                      <a:r>
                        <a:rPr lang="en-US" sz="1200" dirty="0" smtClean="0"/>
                        <a:t>01</a:t>
                      </a:r>
                      <a:endParaRPr lang="en-US" sz="1200" dirty="0"/>
                    </a:p>
                  </a:txBody>
                  <a:tcPr/>
                </a:tc>
                <a:tc>
                  <a:txBody>
                    <a:bodyPr/>
                    <a:lstStyle/>
                    <a:p>
                      <a:pPr algn="ctr"/>
                      <a:r>
                        <a:rPr lang="en-US" sz="1200" dirty="0" smtClean="0"/>
                        <a:t>-</a:t>
                      </a:r>
                      <a:endParaRPr lang="en-US" sz="1200" dirty="0"/>
                    </a:p>
                  </a:txBody>
                  <a:tcPr/>
                </a:tc>
                <a:tc>
                  <a:txBody>
                    <a:bodyPr/>
                    <a:lstStyle/>
                    <a:p>
                      <a:pPr algn="ctr"/>
                      <a:r>
                        <a:rPr lang="en-US" sz="1200" dirty="0" smtClean="0"/>
                        <a:t>-300</a:t>
                      </a:r>
                      <a:endParaRPr lang="en-US" sz="1200" dirty="0"/>
                    </a:p>
                  </a:txBody>
                  <a:tcPr/>
                </a:tc>
              </a:tr>
            </a:tbl>
          </a:graphicData>
        </a:graphic>
      </p:graphicFrame>
      <p:sp>
        <p:nvSpPr>
          <p:cNvPr id="9" name="TextBox 8"/>
          <p:cNvSpPr txBox="1"/>
          <p:nvPr/>
        </p:nvSpPr>
        <p:spPr>
          <a:xfrm>
            <a:off x="368304" y="1450975"/>
            <a:ext cx="8524875" cy="369332"/>
          </a:xfrm>
          <a:prstGeom prst="rect">
            <a:avLst/>
          </a:prstGeom>
          <a:noFill/>
        </p:spPr>
        <p:txBody>
          <a:bodyPr wrap="square" rtlCol="0">
            <a:spAutoFit/>
          </a:bodyPr>
          <a:lstStyle/>
          <a:p>
            <a:r>
              <a:rPr lang="en-US" dirty="0" smtClean="0"/>
              <a:t>When an invoice is sent to the customer:</a:t>
            </a:r>
            <a:endParaRPr lang="en-US" dirty="0"/>
          </a:p>
        </p:txBody>
      </p:sp>
    </p:spTree>
    <p:extLst>
      <p:ext uri="{BB962C8B-B14F-4D97-AF65-F5344CB8AC3E}">
        <p14:creationId xmlns:p14="http://schemas.microsoft.com/office/powerpoint/2010/main" val="40515084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6536" y="314326"/>
            <a:ext cx="8446168" cy="971549"/>
          </a:xfrm>
        </p:spPr>
        <p:txBody>
          <a:bodyPr>
            <a:normAutofit/>
          </a:bodyPr>
          <a:lstStyle/>
          <a:p>
            <a:r>
              <a:rPr lang="en-US" dirty="0" smtClean="0"/>
              <a:t>Net Program Income</a:t>
            </a:r>
            <a:endParaRPr lang="en-US" dirty="0"/>
          </a:p>
        </p:txBody>
      </p:sp>
      <p:sp>
        <p:nvSpPr>
          <p:cNvPr id="3" name="Content Placeholder 2"/>
          <p:cNvSpPr>
            <a:spLocks noGrp="1"/>
          </p:cNvSpPr>
          <p:nvPr>
            <p:ph idx="1"/>
          </p:nvPr>
        </p:nvSpPr>
        <p:spPr>
          <a:xfrm>
            <a:off x="482600" y="1285875"/>
            <a:ext cx="8446168" cy="4724400"/>
          </a:xfrm>
        </p:spPr>
        <p:txBody>
          <a:bodyPr>
            <a:normAutofit lnSpcReduction="10000"/>
          </a:bodyPr>
          <a:lstStyle/>
          <a:p>
            <a:r>
              <a:rPr lang="en-US" dirty="0"/>
              <a:t>The net of Program Income </a:t>
            </a:r>
            <a:r>
              <a:rPr lang="en-US" dirty="0" smtClean="0"/>
              <a:t>will </a:t>
            </a:r>
            <a:r>
              <a:rPr lang="en-US" dirty="0"/>
              <a:t>be contributed to award activities either as additive or </a:t>
            </a:r>
            <a:r>
              <a:rPr lang="en-US" dirty="0" smtClean="0"/>
              <a:t>deductive, </a:t>
            </a:r>
            <a:r>
              <a:rPr lang="en-US" dirty="0"/>
              <a:t>per </a:t>
            </a:r>
            <a:r>
              <a:rPr lang="en-US" dirty="0" smtClean="0"/>
              <a:t>sponsor requirements</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pPr marL="0" indent="0">
              <a:buNone/>
            </a:pPr>
            <a:r>
              <a:rPr lang="en-US" dirty="0"/>
              <a:t/>
            </a:r>
            <a:br>
              <a:rPr lang="en-US" dirty="0"/>
            </a:br>
            <a:endParaRPr lang="en-US" dirty="0"/>
          </a:p>
        </p:txBody>
      </p:sp>
      <p:sp>
        <p:nvSpPr>
          <p:cNvPr id="4" name="Slide Number Placeholder 3"/>
          <p:cNvSpPr>
            <a:spLocks noGrp="1"/>
          </p:cNvSpPr>
          <p:nvPr>
            <p:ph type="sldNum" sz="quarter" idx="12"/>
          </p:nvPr>
        </p:nvSpPr>
        <p:spPr/>
        <p:txBody>
          <a:bodyPr/>
          <a:lstStyle/>
          <a:p>
            <a:fld id="{F1D3A6B4-A3CB-B549-857F-2C2677306614}" type="slidenum">
              <a:rPr lang="en-US" smtClean="0"/>
              <a:pPr/>
              <a:t>14</a:t>
            </a:fld>
            <a:endParaRPr lang="en-US" dirty="0"/>
          </a:p>
        </p:txBody>
      </p:sp>
      <p:graphicFrame>
        <p:nvGraphicFramePr>
          <p:cNvPr id="8" name="Content Placeholder 5"/>
          <p:cNvGraphicFramePr>
            <a:graphicFrameLocks/>
          </p:cNvGraphicFramePr>
          <p:nvPr>
            <p:extLst>
              <p:ext uri="{D42A27DB-BD31-4B8C-83A1-F6EECF244321}">
                <p14:modId xmlns:p14="http://schemas.microsoft.com/office/powerpoint/2010/main" val="2924583606"/>
              </p:ext>
            </p:extLst>
          </p:nvPr>
        </p:nvGraphicFramePr>
        <p:xfrm>
          <a:off x="483264" y="3311049"/>
          <a:ext cx="8445504" cy="1940560"/>
        </p:xfrm>
        <a:graphic>
          <a:graphicData uri="http://schemas.openxmlformats.org/drawingml/2006/table">
            <a:tbl>
              <a:tblPr firstRow="1" bandRow="1">
                <a:tableStyleId>{5C22544A-7EE6-4342-B048-85BDC9FD1C3A}</a:tableStyleId>
              </a:tblPr>
              <a:tblGrid>
                <a:gridCol w="703792"/>
                <a:gridCol w="703792"/>
                <a:gridCol w="703792"/>
                <a:gridCol w="703792"/>
                <a:gridCol w="604307"/>
                <a:gridCol w="666750"/>
                <a:gridCol w="609600"/>
                <a:gridCol w="657225"/>
                <a:gridCol w="981078"/>
                <a:gridCol w="703792"/>
                <a:gridCol w="703792"/>
                <a:gridCol w="703792"/>
              </a:tblGrid>
              <a:tr h="0">
                <a:tc>
                  <a:txBody>
                    <a:bodyPr/>
                    <a:lstStyle/>
                    <a:p>
                      <a:pPr algn="ctr"/>
                      <a:r>
                        <a:rPr lang="en-US" sz="1200" dirty="0" smtClean="0"/>
                        <a:t>BU</a:t>
                      </a:r>
                      <a:endParaRPr lang="en-US" sz="1200" dirty="0"/>
                    </a:p>
                  </a:txBody>
                  <a:tcPr/>
                </a:tc>
                <a:tc>
                  <a:txBody>
                    <a:bodyPr/>
                    <a:lstStyle/>
                    <a:p>
                      <a:pPr algn="ctr"/>
                      <a:r>
                        <a:rPr lang="en-US" sz="1200" dirty="0" smtClean="0"/>
                        <a:t>Account</a:t>
                      </a:r>
                      <a:endParaRPr lang="en-US" sz="1200" dirty="0"/>
                    </a:p>
                  </a:txBody>
                  <a:tcPr/>
                </a:tc>
                <a:tc>
                  <a:txBody>
                    <a:bodyPr/>
                    <a:lstStyle/>
                    <a:p>
                      <a:pPr algn="ctr"/>
                      <a:r>
                        <a:rPr lang="en-US" sz="1200" dirty="0" smtClean="0"/>
                        <a:t>Fund</a:t>
                      </a:r>
                      <a:endParaRPr lang="en-US" sz="1200" dirty="0"/>
                    </a:p>
                  </a:txBody>
                  <a:tcPr/>
                </a:tc>
                <a:tc>
                  <a:txBody>
                    <a:bodyPr/>
                    <a:lstStyle/>
                    <a:p>
                      <a:pPr algn="ctr"/>
                      <a:r>
                        <a:rPr lang="en-US" sz="1200" dirty="0" err="1" smtClean="0"/>
                        <a:t>Dept</a:t>
                      </a:r>
                      <a:endParaRPr lang="en-US" sz="1200" dirty="0"/>
                    </a:p>
                  </a:txBody>
                  <a:tcPr/>
                </a:tc>
                <a:tc>
                  <a:txBody>
                    <a:bodyPr/>
                    <a:lstStyle/>
                    <a:p>
                      <a:pPr algn="ctr"/>
                      <a:r>
                        <a:rPr lang="en-US" sz="1200" dirty="0" err="1" smtClean="0"/>
                        <a:t>Prg</a:t>
                      </a:r>
                      <a:r>
                        <a:rPr lang="en-US" sz="1200" dirty="0" smtClean="0"/>
                        <a:t> Cd</a:t>
                      </a:r>
                      <a:endParaRPr lang="en-US" sz="1200" dirty="0"/>
                    </a:p>
                  </a:txBody>
                  <a:tcPr/>
                </a:tc>
                <a:tc>
                  <a:txBody>
                    <a:bodyPr/>
                    <a:lstStyle/>
                    <a:p>
                      <a:pPr algn="ctr"/>
                      <a:r>
                        <a:rPr lang="en-US" sz="1200" dirty="0" smtClean="0"/>
                        <a:t>CF1</a:t>
                      </a:r>
                      <a:endParaRPr lang="en-US" sz="1200" dirty="0"/>
                    </a:p>
                  </a:txBody>
                  <a:tcPr/>
                </a:tc>
                <a:tc>
                  <a:txBody>
                    <a:bodyPr/>
                    <a:lstStyle/>
                    <a:p>
                      <a:pPr algn="ctr"/>
                      <a:r>
                        <a:rPr lang="en-US" sz="1200" dirty="0" smtClean="0"/>
                        <a:t>CF2</a:t>
                      </a:r>
                      <a:endParaRPr lang="en-US" sz="1200" dirty="0"/>
                    </a:p>
                  </a:txBody>
                  <a:tcPr/>
                </a:tc>
                <a:tc>
                  <a:txBody>
                    <a:bodyPr/>
                    <a:lstStyle/>
                    <a:p>
                      <a:pPr algn="ctr"/>
                      <a:r>
                        <a:rPr lang="en-US" sz="1200" dirty="0" smtClean="0"/>
                        <a:t>PC BU</a:t>
                      </a:r>
                      <a:endParaRPr lang="en-US" sz="1200" dirty="0"/>
                    </a:p>
                  </a:txBody>
                  <a:tcPr/>
                </a:tc>
                <a:tc>
                  <a:txBody>
                    <a:bodyPr/>
                    <a:lstStyle/>
                    <a:p>
                      <a:pPr algn="ctr"/>
                      <a:r>
                        <a:rPr lang="en-US" sz="1200" dirty="0" smtClean="0"/>
                        <a:t>Project</a:t>
                      </a:r>
                      <a:endParaRPr lang="en-US" sz="1200" dirty="0"/>
                    </a:p>
                  </a:txBody>
                  <a:tcPr/>
                </a:tc>
                <a:tc>
                  <a:txBody>
                    <a:bodyPr/>
                    <a:lstStyle/>
                    <a:p>
                      <a:pPr algn="ctr"/>
                      <a:r>
                        <a:rPr lang="en-US" sz="1200" dirty="0" smtClean="0"/>
                        <a:t>Activity</a:t>
                      </a:r>
                      <a:endParaRPr lang="en-US" sz="1200" dirty="0"/>
                    </a:p>
                  </a:txBody>
                  <a:tcPr/>
                </a:tc>
                <a:tc>
                  <a:txBody>
                    <a:bodyPr/>
                    <a:lstStyle/>
                    <a:p>
                      <a:pPr algn="ctr"/>
                      <a:r>
                        <a:rPr lang="en-US" sz="1200" dirty="0" smtClean="0"/>
                        <a:t>Analysis</a:t>
                      </a:r>
                      <a:r>
                        <a:rPr lang="en-US" sz="1200" baseline="0" dirty="0" smtClean="0"/>
                        <a:t> Type</a:t>
                      </a:r>
                      <a:endParaRPr lang="en-US" sz="1200" dirty="0"/>
                    </a:p>
                  </a:txBody>
                  <a:tcPr/>
                </a:tc>
                <a:tc>
                  <a:txBody>
                    <a:bodyPr/>
                    <a:lstStyle/>
                    <a:p>
                      <a:pPr algn="ctr"/>
                      <a:r>
                        <a:rPr lang="en-US" sz="1200" dirty="0" smtClean="0"/>
                        <a:t>Amount</a:t>
                      </a:r>
                      <a:endParaRPr lang="en-US" sz="1200" dirty="0"/>
                    </a:p>
                  </a:txBody>
                  <a:tcPr/>
                </a:tc>
              </a:tr>
              <a:tr h="370840">
                <a:tc>
                  <a:txBody>
                    <a:bodyPr/>
                    <a:lstStyle/>
                    <a:p>
                      <a:pPr algn="ctr"/>
                      <a:r>
                        <a:rPr lang="en-US" sz="1200" dirty="0" smtClean="0"/>
                        <a:t>10000</a:t>
                      </a:r>
                      <a:endParaRPr lang="en-US" sz="1200" dirty="0"/>
                    </a:p>
                  </a:txBody>
                  <a:tcPr/>
                </a:tc>
                <a:tc>
                  <a:txBody>
                    <a:bodyPr/>
                    <a:lstStyle/>
                    <a:p>
                      <a:pPr algn="ctr"/>
                      <a:r>
                        <a:rPr lang="en-US" sz="1200" dirty="0" smtClean="0"/>
                        <a:t>45050</a:t>
                      </a:r>
                      <a:endParaRPr lang="en-US" sz="1200"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200" dirty="0" smtClean="0">
                          <a:effectLst/>
                        </a:rPr>
                        <a:t>30451</a:t>
                      </a:r>
                    </a:p>
                  </a:txBody>
                  <a:tcPr/>
                </a:tc>
                <a:tc>
                  <a:txBody>
                    <a:bodyPr/>
                    <a:lstStyle/>
                    <a:p>
                      <a:pPr algn="ctr"/>
                      <a:r>
                        <a:rPr lang="en-US" sz="1200" dirty="0" smtClean="0">
                          <a:effectLst/>
                        </a:rPr>
                        <a:t>30001</a:t>
                      </a:r>
                      <a:endParaRPr lang="en-US" sz="1200" dirty="0"/>
                    </a:p>
                  </a:txBody>
                  <a:tcPr/>
                </a:tc>
                <a:tc>
                  <a:txBody>
                    <a:bodyPr/>
                    <a:lstStyle/>
                    <a:p>
                      <a:pPr algn="ctr"/>
                      <a:endParaRPr lang="en-US" sz="1200" dirty="0"/>
                    </a:p>
                  </a:txBody>
                  <a:tcPr/>
                </a:tc>
                <a:tc>
                  <a:txBody>
                    <a:bodyPr/>
                    <a:lstStyle/>
                    <a:p>
                      <a:pPr algn="ctr"/>
                      <a:r>
                        <a:rPr lang="en-US" sz="1200" dirty="0" smtClean="0">
                          <a:effectLst/>
                        </a:rPr>
                        <a:t>2P1000</a:t>
                      </a:r>
                      <a:endParaRPr lang="en-US" sz="1200" dirty="0"/>
                    </a:p>
                  </a:txBody>
                  <a:tcPr/>
                </a:tc>
                <a:tc>
                  <a:txBody>
                    <a:bodyPr/>
                    <a:lstStyle/>
                    <a:p>
                      <a:pPr algn="ctr"/>
                      <a:r>
                        <a:rPr lang="en-US" sz="1200" dirty="0" smtClean="0">
                          <a:effectLst/>
                        </a:rPr>
                        <a:t>CPFLD</a:t>
                      </a:r>
                      <a:endParaRPr lang="en-US" sz="1200" dirty="0"/>
                    </a:p>
                  </a:txBody>
                  <a:tcPr/>
                </a:tc>
                <a:tc>
                  <a:txBody>
                    <a:bodyPr/>
                    <a:lstStyle/>
                    <a:p>
                      <a:pPr algn="ctr"/>
                      <a:r>
                        <a:rPr lang="en-US" sz="1200" dirty="0" smtClean="0"/>
                        <a:t>GM100</a:t>
                      </a:r>
                      <a:endParaRPr lang="en-US" sz="1200" dirty="0"/>
                    </a:p>
                  </a:txBody>
                  <a:tcPr/>
                </a:tc>
                <a:tc>
                  <a:txBody>
                    <a:bodyPr/>
                    <a:lstStyle/>
                    <a:p>
                      <a:pPr algn="ctr"/>
                      <a:r>
                        <a:rPr lang="en-US" sz="1200" dirty="0" smtClean="0"/>
                        <a:t>10000012</a:t>
                      </a:r>
                      <a:endParaRPr lang="en-US" sz="1200" dirty="0"/>
                    </a:p>
                  </a:txBody>
                  <a:tcPr/>
                </a:tc>
                <a:tc>
                  <a:txBody>
                    <a:bodyPr/>
                    <a:lstStyle/>
                    <a:p>
                      <a:pPr algn="ctr"/>
                      <a:r>
                        <a:rPr lang="en-US" sz="1200" dirty="0" smtClean="0"/>
                        <a:t>01</a:t>
                      </a:r>
                      <a:endParaRPr lang="en-US" sz="1200" dirty="0"/>
                    </a:p>
                  </a:txBody>
                  <a:tcPr/>
                </a:tc>
                <a:tc>
                  <a:txBody>
                    <a:bodyPr/>
                    <a:lstStyle/>
                    <a:p>
                      <a:pPr algn="ctr"/>
                      <a:r>
                        <a:rPr lang="en-US" sz="1200" dirty="0" smtClean="0"/>
                        <a:t>PRI</a:t>
                      </a:r>
                      <a:endParaRPr lang="en-US" sz="1200" dirty="0"/>
                    </a:p>
                  </a:txBody>
                  <a:tcPr/>
                </a:tc>
                <a:tc>
                  <a:txBody>
                    <a:bodyPr/>
                    <a:lstStyle/>
                    <a:p>
                      <a:pPr algn="ctr"/>
                      <a:r>
                        <a:rPr lang="en-US" sz="1200" dirty="0" smtClean="0"/>
                        <a:t>-300</a:t>
                      </a:r>
                      <a:endParaRPr lang="en-US" sz="1200" dirty="0"/>
                    </a:p>
                  </a:txBody>
                  <a:tcPr/>
                </a:tc>
              </a:tr>
              <a:tr h="370840">
                <a:tc>
                  <a:txBody>
                    <a:bodyPr/>
                    <a:lstStyle/>
                    <a:p>
                      <a:pPr algn="ctr"/>
                      <a:r>
                        <a:rPr lang="en-US" sz="1200" dirty="0" smtClean="0"/>
                        <a:t>10000</a:t>
                      </a:r>
                      <a:endParaRPr lang="en-US" sz="1200" dirty="0"/>
                    </a:p>
                  </a:txBody>
                  <a:tcPr/>
                </a:tc>
                <a:tc>
                  <a:txBody>
                    <a:bodyPr/>
                    <a:lstStyle/>
                    <a:p>
                      <a:pPr algn="ctr"/>
                      <a:r>
                        <a:rPr lang="en-US" sz="1200" dirty="0" smtClean="0"/>
                        <a:t>50210</a:t>
                      </a:r>
                      <a:endParaRPr lang="en-US" sz="1200"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200" dirty="0" smtClean="0">
                          <a:effectLst/>
                        </a:rPr>
                        <a:t>30451</a:t>
                      </a:r>
                      <a:endParaRPr lang="en-US" sz="1200" dirty="0" smtClean="0"/>
                    </a:p>
                  </a:txBody>
                  <a:tcPr/>
                </a:tc>
                <a:tc>
                  <a:txBody>
                    <a:bodyPr/>
                    <a:lstStyle/>
                    <a:p>
                      <a:pPr algn="ctr"/>
                      <a:r>
                        <a:rPr lang="en-US" sz="1200" dirty="0" smtClean="0">
                          <a:effectLst/>
                        </a:rPr>
                        <a:t>30001</a:t>
                      </a:r>
                      <a:endParaRPr lang="en-US" sz="1200" dirty="0"/>
                    </a:p>
                  </a:txBody>
                  <a:tcPr/>
                </a:tc>
                <a:tc>
                  <a:txBody>
                    <a:bodyPr/>
                    <a:lstStyle/>
                    <a:p>
                      <a:pPr algn="ctr"/>
                      <a:r>
                        <a:rPr lang="en-US" sz="1200" dirty="0" smtClean="0"/>
                        <a:t>-</a:t>
                      </a:r>
                      <a:endParaRPr lang="en-US" sz="1200" dirty="0"/>
                    </a:p>
                  </a:txBody>
                  <a:tcPr/>
                </a:tc>
                <a:tc>
                  <a:txBody>
                    <a:bodyPr/>
                    <a:lstStyle/>
                    <a:p>
                      <a:pPr algn="ctr"/>
                      <a:r>
                        <a:rPr lang="en-US" sz="1200" dirty="0" smtClean="0">
                          <a:effectLst/>
                        </a:rPr>
                        <a:t>2P1000</a:t>
                      </a:r>
                      <a:endParaRPr lang="en-US" sz="1200" dirty="0"/>
                    </a:p>
                  </a:txBody>
                  <a:tcPr/>
                </a:tc>
                <a:tc>
                  <a:txBody>
                    <a:bodyPr/>
                    <a:lstStyle/>
                    <a:p>
                      <a:pPr algn="ctr"/>
                      <a:r>
                        <a:rPr lang="en-US" sz="1200" dirty="0" smtClean="0">
                          <a:effectLst/>
                        </a:rPr>
                        <a:t>CPFLD</a:t>
                      </a:r>
                      <a:endParaRPr lang="en-US" sz="1200" dirty="0"/>
                    </a:p>
                  </a:txBody>
                  <a:tcPr/>
                </a:tc>
                <a:tc>
                  <a:txBody>
                    <a:bodyPr/>
                    <a:lstStyle/>
                    <a:p>
                      <a:pPr algn="ctr"/>
                      <a:r>
                        <a:rPr lang="en-US" sz="1200" dirty="0" smtClean="0"/>
                        <a:t>GM100</a:t>
                      </a:r>
                      <a:endParaRPr lang="en-US" sz="1200"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200" dirty="0" smtClean="0"/>
                        <a:t>10000012</a:t>
                      </a:r>
                    </a:p>
                  </a:txBody>
                  <a:tcPr/>
                </a:tc>
                <a:tc>
                  <a:txBody>
                    <a:bodyPr/>
                    <a:lstStyle/>
                    <a:p>
                      <a:pPr algn="ctr"/>
                      <a:r>
                        <a:rPr lang="en-US" sz="1200" dirty="0" smtClean="0"/>
                        <a:t>01</a:t>
                      </a:r>
                      <a:endParaRPr lang="en-US" sz="1200" dirty="0"/>
                    </a:p>
                  </a:txBody>
                  <a:tcPr/>
                </a:tc>
                <a:tc>
                  <a:txBody>
                    <a:bodyPr/>
                    <a:lstStyle/>
                    <a:p>
                      <a:pPr algn="ctr"/>
                      <a:r>
                        <a:rPr lang="en-US" sz="1200" dirty="0" smtClean="0"/>
                        <a:t>ACT</a:t>
                      </a:r>
                      <a:endParaRPr lang="en-US" sz="1200" dirty="0"/>
                    </a:p>
                  </a:txBody>
                  <a:tcPr/>
                </a:tc>
                <a:tc>
                  <a:txBody>
                    <a:bodyPr/>
                    <a:lstStyle/>
                    <a:p>
                      <a:pPr algn="ctr"/>
                      <a:r>
                        <a:rPr lang="en-US" sz="1200" dirty="0" smtClean="0"/>
                        <a:t>100</a:t>
                      </a:r>
                      <a:endParaRPr lang="en-US" sz="1200" dirty="0"/>
                    </a:p>
                  </a:txBody>
                  <a:tcPr/>
                </a:tc>
              </a:tr>
              <a:tr h="370840">
                <a:tc>
                  <a:txBody>
                    <a:bodyPr/>
                    <a:lstStyle/>
                    <a:p>
                      <a:pPr algn="ctr"/>
                      <a:r>
                        <a:rPr lang="en-US" sz="1200" dirty="0" smtClean="0"/>
                        <a:t>10000</a:t>
                      </a:r>
                      <a:endParaRPr lang="en-US" sz="1200" dirty="0"/>
                    </a:p>
                  </a:txBody>
                  <a:tcPr/>
                </a:tc>
                <a:tc>
                  <a:txBody>
                    <a:bodyPr/>
                    <a:lstStyle/>
                    <a:p>
                      <a:pPr algn="ctr"/>
                      <a:r>
                        <a:rPr lang="en-US" sz="1200" dirty="0" smtClean="0"/>
                        <a:t>57990</a:t>
                      </a:r>
                      <a:endParaRPr lang="en-US" sz="1200" dirty="0"/>
                    </a:p>
                  </a:txBody>
                  <a:tcPr/>
                </a:tc>
                <a:tc>
                  <a:txBody>
                    <a:bodyPr/>
                    <a:lstStyle/>
                    <a:p>
                      <a:pPr algn="ctr"/>
                      <a:r>
                        <a:rPr lang="en-US" sz="1200" dirty="0" smtClean="0"/>
                        <a:t>30451</a:t>
                      </a:r>
                      <a:endParaRPr lang="en-US" sz="1200" dirty="0"/>
                    </a:p>
                  </a:txBody>
                  <a:tcPr/>
                </a:tc>
                <a:tc>
                  <a:txBody>
                    <a:bodyPr/>
                    <a:lstStyle/>
                    <a:p>
                      <a:pPr algn="ctr"/>
                      <a:r>
                        <a:rPr lang="en-US" sz="1200" dirty="0" smtClean="0"/>
                        <a:t>30001</a:t>
                      </a:r>
                      <a:endParaRPr lang="en-US" sz="1200" dirty="0"/>
                    </a:p>
                  </a:txBody>
                  <a:tcPr/>
                </a:tc>
                <a:tc>
                  <a:txBody>
                    <a:bodyPr/>
                    <a:lstStyle/>
                    <a:p>
                      <a:pPr algn="ctr"/>
                      <a:r>
                        <a:rPr lang="en-US" sz="1200" dirty="0" smtClean="0"/>
                        <a:t>80</a:t>
                      </a:r>
                      <a:endParaRPr lang="en-US" sz="1200" dirty="0"/>
                    </a:p>
                  </a:txBody>
                  <a:tcPr/>
                </a:tc>
                <a:tc>
                  <a:txBody>
                    <a:bodyPr/>
                    <a:lstStyle/>
                    <a:p>
                      <a:pPr algn="ctr"/>
                      <a:r>
                        <a:rPr lang="en-US" sz="1200" dirty="0" smtClean="0">
                          <a:effectLst/>
                        </a:rPr>
                        <a:t>2P1000</a:t>
                      </a:r>
                      <a:endParaRPr lang="en-US" sz="1200" dirty="0"/>
                    </a:p>
                  </a:txBody>
                  <a:tcPr/>
                </a:tc>
                <a:tc>
                  <a:txBody>
                    <a:bodyPr/>
                    <a:lstStyle/>
                    <a:p>
                      <a:pPr algn="ctr"/>
                      <a:r>
                        <a:rPr lang="en-US" sz="1200" dirty="0" smtClean="0">
                          <a:effectLst/>
                        </a:rPr>
                        <a:t>CPFLD</a:t>
                      </a:r>
                      <a:endParaRPr lang="en-US" sz="1200" dirty="0"/>
                    </a:p>
                  </a:txBody>
                  <a:tcPr/>
                </a:tc>
                <a:tc>
                  <a:txBody>
                    <a:bodyPr/>
                    <a:lstStyle/>
                    <a:p>
                      <a:pPr algn="ctr"/>
                      <a:r>
                        <a:rPr lang="en-US" sz="1200" dirty="0" smtClean="0"/>
                        <a:t>GM100</a:t>
                      </a:r>
                      <a:endParaRPr lang="en-US" sz="1200" dirty="0"/>
                    </a:p>
                  </a:txBody>
                  <a:tcPr/>
                </a:tc>
                <a:tc>
                  <a:txBody>
                    <a:bodyPr/>
                    <a:lstStyle/>
                    <a:p>
                      <a:pPr algn="ctr"/>
                      <a:r>
                        <a:rPr lang="en-US" sz="1200" dirty="0" smtClean="0"/>
                        <a:t>10000012</a:t>
                      </a:r>
                      <a:endParaRPr lang="en-US" sz="1200" dirty="0"/>
                    </a:p>
                  </a:txBody>
                  <a:tcPr/>
                </a:tc>
                <a:tc>
                  <a:txBody>
                    <a:bodyPr/>
                    <a:lstStyle/>
                    <a:p>
                      <a:pPr algn="ctr"/>
                      <a:r>
                        <a:rPr lang="en-US" sz="1200" dirty="0" smtClean="0"/>
                        <a:t>01</a:t>
                      </a:r>
                      <a:endParaRPr lang="en-US" sz="1200" dirty="0"/>
                    </a:p>
                  </a:txBody>
                  <a:tcPr/>
                </a:tc>
                <a:tc>
                  <a:txBody>
                    <a:bodyPr/>
                    <a:lstStyle/>
                    <a:p>
                      <a:pPr algn="ctr"/>
                      <a:r>
                        <a:rPr lang="en-US" sz="1200" dirty="0" smtClean="0"/>
                        <a:t>SFA</a:t>
                      </a:r>
                      <a:endParaRPr lang="en-US" sz="1200" dirty="0"/>
                    </a:p>
                  </a:txBody>
                  <a:tcPr/>
                </a:tc>
                <a:tc>
                  <a:txBody>
                    <a:bodyPr/>
                    <a:lstStyle/>
                    <a:p>
                      <a:pPr algn="ctr"/>
                      <a:r>
                        <a:rPr lang="en-US" sz="1200" dirty="0" smtClean="0"/>
                        <a:t>50</a:t>
                      </a:r>
                      <a:endParaRPr lang="en-US" sz="1200" dirty="0"/>
                    </a:p>
                  </a:txBody>
                  <a:tcPr/>
                </a:tc>
              </a:tr>
              <a:tr h="370840">
                <a:tc gridSpan="11">
                  <a:txBody>
                    <a:bodyPr/>
                    <a:lstStyle/>
                    <a:p>
                      <a:pPr algn="r"/>
                      <a:r>
                        <a:rPr lang="en-US" sz="1200" b="1" dirty="0" smtClean="0">
                          <a:solidFill>
                            <a:schemeClr val="bg1"/>
                          </a:solidFill>
                        </a:rPr>
                        <a:t>Net Program</a:t>
                      </a:r>
                      <a:r>
                        <a:rPr lang="en-US" sz="1200" b="1" baseline="0" dirty="0" smtClean="0">
                          <a:solidFill>
                            <a:schemeClr val="bg1"/>
                          </a:solidFill>
                        </a:rPr>
                        <a:t> Income</a:t>
                      </a:r>
                      <a:endParaRPr lang="en-US" sz="1200" b="1" dirty="0">
                        <a:solidFill>
                          <a:schemeClr val="bg1"/>
                        </a:solidFill>
                      </a:endParaRPr>
                    </a:p>
                  </a:txBody>
                  <a:tcPr>
                    <a:solidFill>
                      <a:schemeClr val="accent1"/>
                    </a:solidFill>
                  </a:tcPr>
                </a:tc>
                <a:tc hMerge="1">
                  <a:txBody>
                    <a:bodyPr/>
                    <a:lstStyle/>
                    <a:p>
                      <a:pPr algn="ctr"/>
                      <a:endParaRPr lang="en-US" sz="1200" dirty="0"/>
                    </a:p>
                  </a:txBody>
                  <a:tcPr/>
                </a:tc>
                <a:tc hMerge="1">
                  <a:txBody>
                    <a:bodyPr/>
                    <a:lstStyle/>
                    <a:p>
                      <a:pPr algn="ctr"/>
                      <a:endParaRPr lang="en-US" sz="1200" dirty="0"/>
                    </a:p>
                  </a:txBody>
                  <a:tcPr/>
                </a:tc>
                <a:tc hMerge="1">
                  <a:txBody>
                    <a:bodyPr/>
                    <a:lstStyle/>
                    <a:p>
                      <a:pPr algn="ctr"/>
                      <a:endParaRPr lang="en-US" sz="1200" dirty="0"/>
                    </a:p>
                  </a:txBody>
                  <a:tcPr/>
                </a:tc>
                <a:tc hMerge="1">
                  <a:txBody>
                    <a:bodyPr/>
                    <a:lstStyle/>
                    <a:p>
                      <a:pPr algn="ctr"/>
                      <a:endParaRPr lang="en-US" sz="1200" dirty="0"/>
                    </a:p>
                  </a:txBody>
                  <a:tcPr/>
                </a:tc>
                <a:tc hMerge="1">
                  <a:txBody>
                    <a:bodyPr/>
                    <a:lstStyle/>
                    <a:p>
                      <a:pPr algn="ctr"/>
                      <a:endParaRPr lang="en-US" sz="1200" dirty="0"/>
                    </a:p>
                  </a:txBody>
                  <a:tcPr/>
                </a:tc>
                <a:tc hMerge="1">
                  <a:txBody>
                    <a:bodyPr/>
                    <a:lstStyle/>
                    <a:p>
                      <a:pPr algn="ctr"/>
                      <a:endParaRPr lang="en-US" sz="1200" dirty="0"/>
                    </a:p>
                  </a:txBody>
                  <a:tcPr/>
                </a:tc>
                <a:tc hMerge="1">
                  <a:txBody>
                    <a:bodyPr/>
                    <a:lstStyle/>
                    <a:p>
                      <a:pPr algn="ctr"/>
                      <a:endParaRPr lang="en-US" sz="1200" dirty="0"/>
                    </a:p>
                  </a:txBody>
                  <a:tcPr/>
                </a:tc>
                <a:tc hMerge="1">
                  <a:txBody>
                    <a:bodyPr/>
                    <a:lstStyle/>
                    <a:p>
                      <a:pPr algn="ctr"/>
                      <a:endParaRPr lang="en-US" sz="1200" dirty="0"/>
                    </a:p>
                  </a:txBody>
                  <a:tcPr/>
                </a:tc>
                <a:tc hMerge="1">
                  <a:txBody>
                    <a:bodyPr/>
                    <a:lstStyle/>
                    <a:p>
                      <a:pPr algn="ctr"/>
                      <a:endParaRPr lang="en-US" sz="1200" dirty="0"/>
                    </a:p>
                  </a:txBody>
                  <a:tcPr/>
                </a:tc>
                <a:tc hMerge="1">
                  <a:txBody>
                    <a:bodyPr/>
                    <a:lstStyle/>
                    <a:p>
                      <a:pPr algn="ctr"/>
                      <a:endParaRPr lang="en-US" sz="1200" dirty="0"/>
                    </a:p>
                  </a:txBody>
                  <a:tcPr/>
                </a:tc>
                <a:tc>
                  <a:txBody>
                    <a:bodyPr/>
                    <a:lstStyle/>
                    <a:p>
                      <a:pPr algn="ctr"/>
                      <a:r>
                        <a:rPr lang="en-US" sz="1200" b="1" dirty="0" smtClean="0">
                          <a:solidFill>
                            <a:schemeClr val="bg1"/>
                          </a:solidFill>
                        </a:rPr>
                        <a:t>-150</a:t>
                      </a:r>
                      <a:endParaRPr lang="en-US" sz="1200" b="1" dirty="0">
                        <a:solidFill>
                          <a:schemeClr val="bg1"/>
                        </a:solidFill>
                      </a:endParaRPr>
                    </a:p>
                  </a:txBody>
                  <a:tcPr>
                    <a:solidFill>
                      <a:schemeClr val="accent1"/>
                    </a:solidFill>
                  </a:tcPr>
                </a:tc>
              </a:tr>
            </a:tbl>
          </a:graphicData>
        </a:graphic>
      </p:graphicFrame>
      <p:sp>
        <p:nvSpPr>
          <p:cNvPr id="5" name="Line Callout 1 4"/>
          <p:cNvSpPr/>
          <p:nvPr/>
        </p:nvSpPr>
        <p:spPr>
          <a:xfrm>
            <a:off x="2105025" y="2571750"/>
            <a:ext cx="2619375" cy="438150"/>
          </a:xfrm>
          <a:prstGeom prst="borderCallout1">
            <a:avLst>
              <a:gd name="adj1" fmla="val 51359"/>
              <a:gd name="adj2" fmla="val -33"/>
              <a:gd name="adj3" fmla="val 275544"/>
              <a:gd name="adj4" fmla="val -20633"/>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1400" dirty="0" smtClean="0">
                <a:solidFill>
                  <a:schemeClr val="tx1"/>
                </a:solidFill>
              </a:rPr>
              <a:t>Use only Revenue Account 45050 to record Program Income</a:t>
            </a:r>
            <a:endParaRPr lang="en-US" sz="1400" dirty="0">
              <a:solidFill>
                <a:schemeClr val="tx1"/>
              </a:solidFill>
            </a:endParaRPr>
          </a:p>
        </p:txBody>
      </p:sp>
      <p:sp>
        <p:nvSpPr>
          <p:cNvPr id="7" name="Line Callout 1 6"/>
          <p:cNvSpPr/>
          <p:nvPr/>
        </p:nvSpPr>
        <p:spPr>
          <a:xfrm>
            <a:off x="4972051" y="2562225"/>
            <a:ext cx="2247900" cy="438150"/>
          </a:xfrm>
          <a:prstGeom prst="borderCallout1">
            <a:avLst>
              <a:gd name="adj1" fmla="val 53533"/>
              <a:gd name="adj2" fmla="val 100812"/>
              <a:gd name="adj3" fmla="val 375544"/>
              <a:gd name="adj4" fmla="val 152217"/>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1400" dirty="0" smtClean="0">
                <a:solidFill>
                  <a:schemeClr val="tx1"/>
                </a:solidFill>
              </a:rPr>
              <a:t>Expenses incurred to earn the Program </a:t>
            </a:r>
            <a:r>
              <a:rPr lang="en-US" sz="1400" dirty="0">
                <a:solidFill>
                  <a:schemeClr val="tx1"/>
                </a:solidFill>
              </a:rPr>
              <a:t>I</a:t>
            </a:r>
            <a:r>
              <a:rPr lang="en-US" sz="1400" dirty="0" smtClean="0">
                <a:solidFill>
                  <a:schemeClr val="tx1"/>
                </a:solidFill>
              </a:rPr>
              <a:t>ncome</a:t>
            </a:r>
            <a:endParaRPr lang="en-US" sz="1400" dirty="0">
              <a:solidFill>
                <a:schemeClr val="tx1"/>
              </a:solidFill>
            </a:endParaRPr>
          </a:p>
        </p:txBody>
      </p:sp>
      <p:cxnSp>
        <p:nvCxnSpPr>
          <p:cNvPr id="9" name="Straight Connector 8"/>
          <p:cNvCxnSpPr>
            <a:stCxn id="7" idx="0"/>
          </p:cNvCxnSpPr>
          <p:nvPr/>
        </p:nvCxnSpPr>
        <p:spPr>
          <a:xfrm>
            <a:off x="7219951" y="2781300"/>
            <a:ext cx="1190624" cy="1876425"/>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0" name="Oval 9"/>
          <p:cNvSpPr/>
          <p:nvPr/>
        </p:nvSpPr>
        <p:spPr>
          <a:xfrm>
            <a:off x="6583482" y="4791075"/>
            <a:ext cx="2319222" cy="542925"/>
          </a:xfrm>
          <a:prstGeom prst="ellipse">
            <a:avLst/>
          </a:prstGeom>
          <a:noFill/>
          <a:ln w="15875">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551719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104" y="640896"/>
            <a:ext cx="8427468" cy="1262743"/>
          </a:xfrm>
        </p:spPr>
        <p:txBody>
          <a:bodyPr>
            <a:noAutofit/>
          </a:bodyPr>
          <a:lstStyle/>
          <a:p>
            <a:pPr algn="ctr"/>
            <a:r>
              <a:rPr lang="en-US" sz="4800" dirty="0" smtClean="0"/>
              <a:t>Contracts &amp; Grants</a:t>
            </a:r>
            <a:br>
              <a:rPr lang="en-US" sz="4800" dirty="0" smtClean="0"/>
            </a:br>
            <a:r>
              <a:rPr lang="en-US" sz="4800" dirty="0" smtClean="0"/>
              <a:t>Implementation Project</a:t>
            </a:r>
            <a:endParaRPr lang="en-US" sz="4800" dirty="0"/>
          </a:p>
        </p:txBody>
      </p:sp>
      <p:sp>
        <p:nvSpPr>
          <p:cNvPr id="3" name="Content Placeholder 2"/>
          <p:cNvSpPr>
            <a:spLocks noGrp="1"/>
          </p:cNvSpPr>
          <p:nvPr>
            <p:ph idx="1"/>
          </p:nvPr>
        </p:nvSpPr>
        <p:spPr>
          <a:xfrm>
            <a:off x="400136" y="1524000"/>
            <a:ext cx="8611095" cy="3760535"/>
          </a:xfrm>
        </p:spPr>
        <p:txBody>
          <a:bodyPr>
            <a:normAutofit/>
          </a:bodyPr>
          <a:lstStyle/>
          <a:p>
            <a:pPr marL="0" indent="0" algn="ctr">
              <a:buNone/>
            </a:pPr>
            <a:r>
              <a:rPr lang="en-US" sz="1600" dirty="0" smtClean="0"/>
              <a:t>  </a:t>
            </a:r>
          </a:p>
        </p:txBody>
      </p:sp>
      <p:sp>
        <p:nvSpPr>
          <p:cNvPr id="5" name="Slide Number Placeholder 4"/>
          <p:cNvSpPr>
            <a:spLocks noGrp="1"/>
          </p:cNvSpPr>
          <p:nvPr>
            <p:ph type="sldNum" sz="quarter" idx="12"/>
          </p:nvPr>
        </p:nvSpPr>
        <p:spPr/>
        <p:txBody>
          <a:bodyPr/>
          <a:lstStyle/>
          <a:p>
            <a:fld id="{F1D3A6B4-A3CB-B549-857F-2C2677306614}" type="slidenum">
              <a:rPr lang="en-US" smtClean="0"/>
              <a:pPr/>
              <a:t>15</a:t>
            </a:fld>
            <a:endParaRPr lang="en-US" dirty="0"/>
          </a:p>
        </p:txBody>
      </p:sp>
      <p:sp>
        <p:nvSpPr>
          <p:cNvPr id="53" name="Subtitle 2"/>
          <p:cNvSpPr txBox="1">
            <a:spLocks/>
          </p:cNvSpPr>
          <p:nvPr>
            <p:custDataLst>
              <p:tags r:id="rId1"/>
            </p:custDataLst>
          </p:nvPr>
        </p:nvSpPr>
        <p:spPr>
          <a:xfrm>
            <a:off x="838199" y="2752725"/>
            <a:ext cx="7587343" cy="310250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dirty="0">
                <a:solidFill>
                  <a:prstClr val="black"/>
                </a:solidFill>
              </a:rPr>
              <a:t>http://</a:t>
            </a:r>
            <a:r>
              <a:rPr lang="en-US" dirty="0" smtClean="0">
                <a:solidFill>
                  <a:prstClr val="black"/>
                </a:solidFill>
              </a:rPr>
              <a:t>controller.berkeley.edu/departments/contracts-grants-accounting</a:t>
            </a:r>
            <a:endParaRPr lang="en-US" dirty="0">
              <a:solidFill>
                <a:prstClr val="black"/>
              </a:solidFill>
            </a:endParaRPr>
          </a:p>
          <a:p>
            <a:pPr algn="ctr"/>
            <a:endParaRPr lang="en-US" dirty="0">
              <a:solidFill>
                <a:prstClr val="black"/>
              </a:solidFill>
            </a:endParaRPr>
          </a:p>
          <a:p>
            <a:pPr marL="0" indent="0" algn="ctr">
              <a:buFont typeface="Arial" panose="020B0604020202020204" pitchFamily="34" charset="0"/>
              <a:buNone/>
            </a:pPr>
            <a:r>
              <a:rPr lang="en-US" dirty="0">
                <a:solidFill>
                  <a:prstClr val="black"/>
                </a:solidFill>
              </a:rPr>
              <a:t>contractsgrants@berkeley.edu</a:t>
            </a:r>
          </a:p>
          <a:p>
            <a:pPr marL="0" indent="0">
              <a:buFont typeface="Arial" panose="020B0604020202020204" pitchFamily="34" charset="0"/>
              <a:buNone/>
            </a:pPr>
            <a:endParaRPr lang="en-US" dirty="0">
              <a:solidFill>
                <a:prstClr val="black"/>
              </a:solidFill>
            </a:endParaRPr>
          </a:p>
        </p:txBody>
      </p:sp>
    </p:spTree>
    <p:extLst>
      <p:ext uri="{BB962C8B-B14F-4D97-AF65-F5344CB8AC3E}">
        <p14:creationId xmlns:p14="http://schemas.microsoft.com/office/powerpoint/2010/main" val="42252712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50334"/>
            <a:ext cx="8446168" cy="954591"/>
          </a:xfrm>
        </p:spPr>
        <p:txBody>
          <a:bodyPr>
            <a:normAutofit/>
          </a:bodyPr>
          <a:lstStyle/>
          <a:p>
            <a:r>
              <a:rPr lang="en-US" dirty="0" smtClean="0"/>
              <a:t>What is Program Income? </a:t>
            </a:r>
            <a:endParaRPr lang="en-US" dirty="0"/>
          </a:p>
        </p:txBody>
      </p:sp>
      <p:sp>
        <p:nvSpPr>
          <p:cNvPr id="3" name="Content Placeholder 2"/>
          <p:cNvSpPr>
            <a:spLocks noGrp="1"/>
          </p:cNvSpPr>
          <p:nvPr>
            <p:ph idx="1"/>
          </p:nvPr>
        </p:nvSpPr>
        <p:spPr>
          <a:xfrm>
            <a:off x="342900" y="1304925"/>
            <a:ext cx="8446168" cy="4659939"/>
          </a:xfrm>
        </p:spPr>
        <p:txBody>
          <a:bodyPr>
            <a:normAutofit/>
          </a:bodyPr>
          <a:lstStyle/>
          <a:p>
            <a:r>
              <a:rPr lang="en-US" dirty="0" smtClean="0"/>
              <a:t>Some sponsored activities </a:t>
            </a:r>
            <a:r>
              <a:rPr lang="en-US" dirty="0"/>
              <a:t>generate income as a by-product of the work </a:t>
            </a:r>
            <a:r>
              <a:rPr lang="en-US" dirty="0" smtClean="0"/>
              <a:t>performed. </a:t>
            </a:r>
            <a:r>
              <a:rPr lang="en-US" dirty="0"/>
              <a:t>Federal regulations refer to this as "program </a:t>
            </a:r>
            <a:r>
              <a:rPr lang="en-US" dirty="0" smtClean="0"/>
              <a:t>income.” </a:t>
            </a:r>
            <a:r>
              <a:rPr lang="en-US" dirty="0"/>
              <a:t> </a:t>
            </a:r>
            <a:r>
              <a:rPr lang="en-US" dirty="0" smtClean="0"/>
              <a:t>Examples:</a:t>
            </a:r>
          </a:p>
          <a:p>
            <a:pPr lvl="1">
              <a:spcBef>
                <a:spcPts val="1200"/>
              </a:spcBef>
            </a:pPr>
            <a:r>
              <a:rPr lang="en-US" sz="1800" dirty="0"/>
              <a:t>Income from fees, such as registration fees </a:t>
            </a:r>
            <a:r>
              <a:rPr lang="en-US" sz="1800" dirty="0" smtClean="0"/>
              <a:t/>
            </a:r>
            <a:br>
              <a:rPr lang="en-US" sz="1800" dirty="0" smtClean="0"/>
            </a:br>
            <a:r>
              <a:rPr lang="en-US" sz="1800" dirty="0" smtClean="0"/>
              <a:t>for </a:t>
            </a:r>
            <a:r>
              <a:rPr lang="en-US" sz="1800" dirty="0"/>
              <a:t>conferences and workshops</a:t>
            </a:r>
          </a:p>
          <a:p>
            <a:pPr lvl="1">
              <a:spcBef>
                <a:spcPts val="1200"/>
              </a:spcBef>
            </a:pPr>
            <a:r>
              <a:rPr lang="en-US" sz="1800" dirty="0"/>
              <a:t>Fees charged for laboratory tests and </a:t>
            </a:r>
            <a:r>
              <a:rPr lang="en-US" sz="1800" dirty="0" smtClean="0"/>
              <a:t>analysis </a:t>
            </a:r>
            <a:endParaRPr lang="en-US" sz="1800" dirty="0"/>
          </a:p>
          <a:p>
            <a:pPr lvl="1">
              <a:spcBef>
                <a:spcPts val="1200"/>
              </a:spcBef>
            </a:pPr>
            <a:r>
              <a:rPr lang="en-US" sz="1800" dirty="0"/>
              <a:t>License fees and royalties on patents and </a:t>
            </a:r>
            <a:r>
              <a:rPr lang="en-US" sz="1800" dirty="0" smtClean="0"/>
              <a:t>copyrights</a:t>
            </a:r>
            <a:endParaRPr lang="en-US" sz="1800" dirty="0"/>
          </a:p>
          <a:p>
            <a:pPr lvl="1">
              <a:spcBef>
                <a:spcPts val="1200"/>
              </a:spcBef>
            </a:pPr>
            <a:r>
              <a:rPr lang="en-US" sz="1800" dirty="0"/>
              <a:t>Fees garnered from the use or rental of </a:t>
            </a:r>
            <a:r>
              <a:rPr lang="en-US" sz="1800" dirty="0" smtClean="0"/>
              <a:t>property </a:t>
            </a:r>
            <a:br>
              <a:rPr lang="en-US" sz="1800" dirty="0" smtClean="0"/>
            </a:br>
            <a:r>
              <a:rPr lang="en-US" sz="1800" dirty="0" smtClean="0"/>
              <a:t>acquired </a:t>
            </a:r>
            <a:r>
              <a:rPr lang="en-US" sz="1800" dirty="0"/>
              <a:t>using award funds </a:t>
            </a:r>
          </a:p>
          <a:p>
            <a:pPr lvl="1">
              <a:spcBef>
                <a:spcPts val="1200"/>
              </a:spcBef>
            </a:pPr>
            <a:r>
              <a:rPr lang="en-US" sz="1800" dirty="0"/>
              <a:t>Proceeds from the sale </a:t>
            </a:r>
            <a:r>
              <a:rPr lang="en-US" sz="1800" dirty="0" smtClean="0"/>
              <a:t>items </a:t>
            </a:r>
            <a:r>
              <a:rPr lang="en-US" sz="1800" dirty="0"/>
              <a:t>fabricated using award </a:t>
            </a:r>
            <a:r>
              <a:rPr lang="en-US" sz="1800" dirty="0" smtClean="0"/>
              <a:t/>
            </a:r>
            <a:br>
              <a:rPr lang="en-US" sz="1800" dirty="0" smtClean="0"/>
            </a:br>
            <a:r>
              <a:rPr lang="en-US" sz="1800" dirty="0" smtClean="0"/>
              <a:t>funds</a:t>
            </a:r>
            <a:r>
              <a:rPr lang="en-US" sz="1800" dirty="0"/>
              <a:t>, </a:t>
            </a:r>
            <a:r>
              <a:rPr lang="en-US" sz="1800" dirty="0" smtClean="0"/>
              <a:t>such </a:t>
            </a:r>
            <a:r>
              <a:rPr lang="en-US" sz="1800" dirty="0"/>
              <a:t>as software, CDs, tapes, or </a:t>
            </a:r>
            <a:r>
              <a:rPr lang="en-US" sz="1800" dirty="0" smtClean="0"/>
              <a:t>publications</a:t>
            </a:r>
            <a:endParaRPr lang="en-US" sz="1800" dirty="0"/>
          </a:p>
          <a:p>
            <a:pPr marL="0" indent="0">
              <a:buNone/>
            </a:pPr>
            <a:endParaRPr lang="en-US" dirty="0" smtClean="0"/>
          </a:p>
        </p:txBody>
      </p:sp>
      <p:sp>
        <p:nvSpPr>
          <p:cNvPr id="4" name="Slide Number Placeholder 3"/>
          <p:cNvSpPr>
            <a:spLocks noGrp="1"/>
          </p:cNvSpPr>
          <p:nvPr>
            <p:ph type="sldNum" sz="quarter" idx="12"/>
          </p:nvPr>
        </p:nvSpPr>
        <p:spPr/>
        <p:txBody>
          <a:bodyPr/>
          <a:lstStyle/>
          <a:p>
            <a:fld id="{F1D3A6B4-A3CB-B549-857F-2C2677306614}" type="slidenum">
              <a:rPr lang="en-US" smtClean="0"/>
              <a:pPr/>
              <a:t>2</a:t>
            </a:fld>
            <a:endParaRPr lang="en-US" dirty="0"/>
          </a:p>
        </p:txBody>
      </p:sp>
      <p:graphicFrame>
        <p:nvGraphicFramePr>
          <p:cNvPr id="9" name="Diagram 8"/>
          <p:cNvGraphicFramePr/>
          <p:nvPr>
            <p:extLst>
              <p:ext uri="{D42A27DB-BD31-4B8C-83A1-F6EECF244321}">
                <p14:modId xmlns:p14="http://schemas.microsoft.com/office/powerpoint/2010/main" val="4140158069"/>
              </p:ext>
            </p:extLst>
          </p:nvPr>
        </p:nvGraphicFramePr>
        <p:xfrm>
          <a:off x="7079454" y="2457450"/>
          <a:ext cx="1538287" cy="304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10" name="Straight Connector 9"/>
          <p:cNvCxnSpPr/>
          <p:nvPr/>
        </p:nvCxnSpPr>
        <p:spPr>
          <a:xfrm>
            <a:off x="6031705" y="2390775"/>
            <a:ext cx="2586036" cy="0"/>
          </a:xfrm>
          <a:prstGeom prst="line">
            <a:avLst/>
          </a:prstGeom>
          <a:ln w="38100">
            <a:solidFill>
              <a:schemeClr val="accent6">
                <a:lumMod val="75000"/>
              </a:schemeClr>
            </a:solidFill>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6031704" y="2381250"/>
            <a:ext cx="1047749" cy="584775"/>
          </a:xfrm>
          <a:prstGeom prst="rect">
            <a:avLst/>
          </a:prstGeom>
          <a:noFill/>
        </p:spPr>
        <p:txBody>
          <a:bodyPr wrap="square" rtlCol="0">
            <a:spAutoFit/>
          </a:bodyPr>
          <a:lstStyle/>
          <a:p>
            <a:r>
              <a:rPr lang="en-US" sz="1600" dirty="0" smtClean="0"/>
              <a:t>Authority to spend</a:t>
            </a:r>
            <a:endParaRPr lang="en-US" sz="1600" dirty="0"/>
          </a:p>
        </p:txBody>
      </p:sp>
    </p:spTree>
    <p:extLst>
      <p:ext uri="{BB962C8B-B14F-4D97-AF65-F5344CB8AC3E}">
        <p14:creationId xmlns:p14="http://schemas.microsoft.com/office/powerpoint/2010/main" val="28273138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 y="1343026"/>
            <a:ext cx="8446168" cy="4491038"/>
          </a:xfrm>
        </p:spPr>
        <p:txBody>
          <a:bodyPr>
            <a:normAutofit/>
          </a:bodyPr>
          <a:lstStyle/>
          <a:p>
            <a:r>
              <a:rPr lang="en-US" dirty="0" smtClean="0"/>
              <a:t>When </a:t>
            </a:r>
            <a:r>
              <a:rPr lang="en-US" dirty="0"/>
              <a:t>income is directly generated by a supported activity or earned as a result of an award, that income is subject to the terms and conditions of the sponsor and must be treated </a:t>
            </a:r>
            <a:r>
              <a:rPr lang="en-US" dirty="0" smtClean="0"/>
              <a:t>according </a:t>
            </a:r>
            <a:r>
              <a:rPr lang="en-US" dirty="0"/>
              <a:t>to the sponsor’s </a:t>
            </a:r>
            <a:r>
              <a:rPr lang="en-US" dirty="0" smtClean="0"/>
              <a:t>requirements</a:t>
            </a:r>
          </a:p>
          <a:p>
            <a:pPr marL="342900" lvl="1" indent="-342900">
              <a:spcBef>
                <a:spcPts val="1800"/>
              </a:spcBef>
              <a:buFont typeface="Arial"/>
              <a:buChar char="•"/>
            </a:pPr>
            <a:r>
              <a:rPr lang="en-US" sz="2200" dirty="0" smtClean="0"/>
              <a:t>Income </a:t>
            </a:r>
            <a:r>
              <a:rPr lang="en-US" sz="2200" dirty="0"/>
              <a:t>generated by federally sponsored activities is considered part of the award and must be spent on that award </a:t>
            </a:r>
            <a:endParaRPr lang="en-US" sz="2200" dirty="0" smtClean="0"/>
          </a:p>
          <a:p>
            <a:pPr lvl="1"/>
            <a:r>
              <a:rPr lang="en-US" sz="1800" dirty="0"/>
              <a:t>Funds generated </a:t>
            </a:r>
            <a:r>
              <a:rPr lang="en-US" sz="1800" dirty="0" smtClean="0"/>
              <a:t>on </a:t>
            </a:r>
            <a:r>
              <a:rPr lang="en-US" sz="1800" dirty="0"/>
              <a:t>one award cannot be used on a different award </a:t>
            </a:r>
            <a:endParaRPr lang="en-US" sz="1800" dirty="0" smtClean="0"/>
          </a:p>
          <a:p>
            <a:pPr lvl="1"/>
            <a:r>
              <a:rPr lang="en-US" sz="1800" dirty="0" smtClean="0"/>
              <a:t>Some NSF awards specify Program Income funds be </a:t>
            </a:r>
            <a:r>
              <a:rPr lang="en-US" sz="1800" dirty="0"/>
              <a:t>spent first, i.e., before the sponsor is invoiced for expenses </a:t>
            </a:r>
          </a:p>
          <a:p>
            <a:pPr marL="342900" lvl="1" indent="-342900">
              <a:spcBef>
                <a:spcPts val="1800"/>
              </a:spcBef>
              <a:buFont typeface="Arial"/>
              <a:buChar char="•"/>
            </a:pPr>
            <a:r>
              <a:rPr lang="en-US" sz="2200" dirty="0" smtClean="0"/>
              <a:t>Program Income is “net” – the income generated covers the costs incurred</a:t>
            </a:r>
          </a:p>
          <a:p>
            <a:pPr marL="457200" lvl="1" indent="0">
              <a:lnSpc>
                <a:spcPct val="110000"/>
              </a:lnSpc>
              <a:buNone/>
            </a:pPr>
            <a:endParaRPr lang="en-US" dirty="0" smtClean="0"/>
          </a:p>
          <a:p>
            <a:endParaRPr lang="en-US" dirty="0" smtClean="0"/>
          </a:p>
        </p:txBody>
      </p:sp>
      <p:sp>
        <p:nvSpPr>
          <p:cNvPr id="4" name="Slide Number Placeholder 3"/>
          <p:cNvSpPr>
            <a:spLocks noGrp="1"/>
          </p:cNvSpPr>
          <p:nvPr>
            <p:ph type="sldNum" sz="quarter" idx="12"/>
          </p:nvPr>
        </p:nvSpPr>
        <p:spPr/>
        <p:txBody>
          <a:bodyPr/>
          <a:lstStyle/>
          <a:p>
            <a:fld id="{F1D3A6B4-A3CB-B549-857F-2C2677306614}" type="slidenum">
              <a:rPr lang="en-US" smtClean="0"/>
              <a:pPr/>
              <a:t>3</a:t>
            </a:fld>
            <a:endParaRPr lang="en-US" dirty="0"/>
          </a:p>
        </p:txBody>
      </p:sp>
      <p:sp>
        <p:nvSpPr>
          <p:cNvPr id="5" name="Title 4"/>
          <p:cNvSpPr>
            <a:spLocks noGrp="1"/>
          </p:cNvSpPr>
          <p:nvPr>
            <p:ph type="title"/>
          </p:nvPr>
        </p:nvSpPr>
        <p:spPr>
          <a:xfrm>
            <a:off x="342900" y="268288"/>
            <a:ext cx="8446168" cy="1150353"/>
          </a:xfrm>
        </p:spPr>
        <p:txBody>
          <a:bodyPr/>
          <a:lstStyle/>
          <a:p>
            <a:r>
              <a:rPr lang="en-US" dirty="0"/>
              <a:t>What is Program Income? </a:t>
            </a:r>
          </a:p>
        </p:txBody>
      </p:sp>
    </p:spTree>
    <p:extLst>
      <p:ext uri="{BB962C8B-B14F-4D97-AF65-F5344CB8AC3E}">
        <p14:creationId xmlns:p14="http://schemas.microsoft.com/office/powerpoint/2010/main" val="4194892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 y="1343026"/>
            <a:ext cx="8446168" cy="4772024"/>
          </a:xfrm>
        </p:spPr>
        <p:txBody>
          <a:bodyPr>
            <a:normAutofit/>
          </a:bodyPr>
          <a:lstStyle/>
          <a:p>
            <a:r>
              <a:rPr lang="en-US" sz="2400" dirty="0"/>
              <a:t>Regardless of the type of program income, the funds generated must be spent on the award </a:t>
            </a:r>
          </a:p>
          <a:p>
            <a:pPr lvl="1">
              <a:spcBef>
                <a:spcPts val="1000"/>
              </a:spcBef>
            </a:pPr>
            <a:r>
              <a:rPr lang="en-US" sz="1800" b="1" dirty="0"/>
              <a:t>Additive</a:t>
            </a:r>
            <a:r>
              <a:rPr lang="en-US" sz="1800" dirty="0"/>
              <a:t> – program income funds are added to award funds, thus increasing the amount available to accomplish program objectives</a:t>
            </a:r>
          </a:p>
          <a:p>
            <a:pPr lvl="1">
              <a:spcBef>
                <a:spcPts val="1000"/>
              </a:spcBef>
            </a:pPr>
            <a:r>
              <a:rPr lang="en-US" sz="1800" b="1" dirty="0"/>
              <a:t>Deductive</a:t>
            </a:r>
            <a:r>
              <a:rPr lang="en-US" sz="1800" dirty="0"/>
              <a:t> – total funds available to the project remain the same and the funds generated through Program Income are deducted from the financial commitment of the sponsor</a:t>
            </a:r>
          </a:p>
          <a:p>
            <a:pPr lvl="1">
              <a:spcBef>
                <a:spcPts val="1000"/>
              </a:spcBef>
            </a:pPr>
            <a:r>
              <a:rPr lang="en-US" sz="1800" b="1" dirty="0"/>
              <a:t>Matching</a:t>
            </a:r>
            <a:r>
              <a:rPr lang="en-US" sz="1800" dirty="0"/>
              <a:t> – program income funds are used to finance the non-sponsor share of the award (mandatory or committed cost sharing)</a:t>
            </a:r>
          </a:p>
          <a:p>
            <a:pPr lvl="1">
              <a:spcBef>
                <a:spcPts val="1000"/>
              </a:spcBef>
            </a:pPr>
            <a:r>
              <a:rPr lang="en-US" sz="1800" b="1" dirty="0"/>
              <a:t>Add/Deduct</a:t>
            </a:r>
            <a:r>
              <a:rPr lang="en-US" sz="1800" dirty="0"/>
              <a:t> – a portion of program income is added to the award funds (up to a limit specified by the sponsor) increasing the amount available to spend. The remaining program income is deducted from the sponsor’s financial commitment.</a:t>
            </a:r>
          </a:p>
          <a:p>
            <a:endParaRPr lang="en-US" dirty="0" smtClean="0"/>
          </a:p>
        </p:txBody>
      </p:sp>
      <p:sp>
        <p:nvSpPr>
          <p:cNvPr id="4" name="Slide Number Placeholder 3"/>
          <p:cNvSpPr>
            <a:spLocks noGrp="1"/>
          </p:cNvSpPr>
          <p:nvPr>
            <p:ph type="sldNum" sz="quarter" idx="12"/>
          </p:nvPr>
        </p:nvSpPr>
        <p:spPr/>
        <p:txBody>
          <a:bodyPr/>
          <a:lstStyle/>
          <a:p>
            <a:fld id="{F1D3A6B4-A3CB-B549-857F-2C2677306614}" type="slidenum">
              <a:rPr lang="en-US" smtClean="0"/>
              <a:pPr/>
              <a:t>4</a:t>
            </a:fld>
            <a:endParaRPr lang="en-US" dirty="0"/>
          </a:p>
        </p:txBody>
      </p:sp>
      <p:sp>
        <p:nvSpPr>
          <p:cNvPr id="5" name="Title 4"/>
          <p:cNvSpPr>
            <a:spLocks noGrp="1"/>
          </p:cNvSpPr>
          <p:nvPr>
            <p:ph type="title"/>
          </p:nvPr>
        </p:nvSpPr>
        <p:spPr>
          <a:xfrm>
            <a:off x="342900" y="268288"/>
            <a:ext cx="8446168" cy="1150353"/>
          </a:xfrm>
        </p:spPr>
        <p:txBody>
          <a:bodyPr/>
          <a:lstStyle/>
          <a:p>
            <a:r>
              <a:rPr lang="en-US" dirty="0" smtClean="0"/>
              <a:t>Types of Program Income </a:t>
            </a:r>
            <a:endParaRPr lang="en-US" dirty="0"/>
          </a:p>
        </p:txBody>
      </p:sp>
    </p:spTree>
    <p:extLst>
      <p:ext uri="{BB962C8B-B14F-4D97-AF65-F5344CB8AC3E}">
        <p14:creationId xmlns:p14="http://schemas.microsoft.com/office/powerpoint/2010/main" val="28350146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303046"/>
            <a:ext cx="7951537" cy="1143000"/>
          </a:xfrm>
        </p:spPr>
        <p:txBody>
          <a:bodyPr>
            <a:normAutofit/>
          </a:bodyPr>
          <a:lstStyle/>
          <a:p>
            <a:r>
              <a:rPr lang="en-US" dirty="0" smtClean="0"/>
              <a:t>Additive Program Income </a:t>
            </a:r>
            <a:endParaRPr lang="en-US" dirty="0"/>
          </a:p>
        </p:txBody>
      </p:sp>
      <p:sp>
        <p:nvSpPr>
          <p:cNvPr id="3" name="Content Placeholder 2"/>
          <p:cNvSpPr>
            <a:spLocks noGrp="1"/>
          </p:cNvSpPr>
          <p:nvPr>
            <p:ph sz="half" idx="1"/>
          </p:nvPr>
        </p:nvSpPr>
        <p:spPr>
          <a:xfrm>
            <a:off x="457201" y="1446047"/>
            <a:ext cx="4038600" cy="4168692"/>
          </a:xfrm>
        </p:spPr>
        <p:txBody>
          <a:bodyPr>
            <a:normAutofit/>
          </a:bodyPr>
          <a:lstStyle/>
          <a:p>
            <a:r>
              <a:rPr lang="en-US" dirty="0"/>
              <a:t>I</a:t>
            </a:r>
            <a:r>
              <a:rPr lang="en-US" dirty="0" smtClean="0"/>
              <a:t>ncreases the total amount available to spend</a:t>
            </a:r>
          </a:p>
          <a:p>
            <a:endParaRPr lang="en-US" dirty="0"/>
          </a:p>
          <a:p>
            <a:endParaRPr lang="en-US" dirty="0"/>
          </a:p>
        </p:txBody>
      </p:sp>
      <p:sp>
        <p:nvSpPr>
          <p:cNvPr id="4" name="Slide Number Placeholder 3"/>
          <p:cNvSpPr>
            <a:spLocks noGrp="1"/>
          </p:cNvSpPr>
          <p:nvPr>
            <p:ph type="sldNum" sz="quarter" idx="4294967295"/>
          </p:nvPr>
        </p:nvSpPr>
        <p:spPr>
          <a:xfrm>
            <a:off x="8715375" y="6524625"/>
            <a:ext cx="428625" cy="363538"/>
          </a:xfrm>
        </p:spPr>
        <p:txBody>
          <a:bodyPr/>
          <a:lstStyle/>
          <a:p>
            <a:fld id="{F1D3A6B4-A3CB-B549-857F-2C2677306614}" type="slidenum">
              <a:rPr lang="en-US" smtClean="0"/>
              <a:pPr/>
              <a:t>5</a:t>
            </a:fld>
            <a:endParaRPr lang="en-US" dirty="0"/>
          </a:p>
        </p:txBody>
      </p:sp>
      <p:sp>
        <p:nvSpPr>
          <p:cNvPr id="18" name="Rectangle 17"/>
          <p:cNvSpPr/>
          <p:nvPr/>
        </p:nvSpPr>
        <p:spPr>
          <a:xfrm>
            <a:off x="5819776" y="2809875"/>
            <a:ext cx="1981200" cy="3028949"/>
          </a:xfrm>
          <a:prstGeom prst="rect">
            <a:avLst/>
          </a:prstGeom>
          <a:solidFill>
            <a:schemeClr val="tx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sz="2000" b="1" dirty="0" smtClean="0"/>
          </a:p>
          <a:p>
            <a:pPr lvl="0" algn="ctr"/>
            <a:endParaRPr lang="en-US" sz="2000" b="1" dirty="0" smtClean="0"/>
          </a:p>
          <a:p>
            <a:pPr lvl="0" algn="ctr"/>
            <a:r>
              <a:rPr lang="en-US" sz="2000" b="1" dirty="0" smtClean="0"/>
              <a:t>Funds </a:t>
            </a:r>
            <a:r>
              <a:rPr lang="en-US" sz="2000" b="1" dirty="0"/>
              <a:t>committed by </a:t>
            </a:r>
            <a:r>
              <a:rPr lang="en-US" sz="2000" b="1" dirty="0" smtClean="0"/>
              <a:t>sponsor</a:t>
            </a:r>
          </a:p>
          <a:p>
            <a:pPr lvl="0" algn="ctr"/>
            <a:r>
              <a:rPr lang="en-US" sz="2000" b="1" dirty="0" smtClean="0"/>
              <a:t>($100k)</a:t>
            </a:r>
            <a:endParaRPr lang="en-US" sz="2000" b="1" dirty="0"/>
          </a:p>
        </p:txBody>
      </p:sp>
      <p:sp>
        <p:nvSpPr>
          <p:cNvPr id="20" name="TextBox 19"/>
          <p:cNvSpPr txBox="1"/>
          <p:nvPr/>
        </p:nvSpPr>
        <p:spPr>
          <a:xfrm>
            <a:off x="4667249" y="1524000"/>
            <a:ext cx="1047749" cy="830997"/>
          </a:xfrm>
          <a:prstGeom prst="rect">
            <a:avLst/>
          </a:prstGeom>
          <a:noFill/>
        </p:spPr>
        <p:txBody>
          <a:bodyPr wrap="square" rtlCol="0">
            <a:spAutoFit/>
          </a:bodyPr>
          <a:lstStyle/>
          <a:p>
            <a:r>
              <a:rPr lang="en-US" sz="1600" dirty="0" smtClean="0"/>
              <a:t>Authority to Spend $110k</a:t>
            </a:r>
            <a:endParaRPr lang="en-US" sz="1600" dirty="0"/>
          </a:p>
        </p:txBody>
      </p:sp>
      <p:sp>
        <p:nvSpPr>
          <p:cNvPr id="19" name="Rectangle 18"/>
          <p:cNvSpPr/>
          <p:nvPr/>
        </p:nvSpPr>
        <p:spPr>
          <a:xfrm>
            <a:off x="5819776" y="1524000"/>
            <a:ext cx="1981200" cy="1276349"/>
          </a:xfrm>
          <a:prstGeom prst="rect">
            <a:avLst/>
          </a:prstGeom>
          <a:solidFill>
            <a:schemeClr val="accent3">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2000" b="1" dirty="0" smtClean="0"/>
              <a:t>Additive Program </a:t>
            </a:r>
            <a:r>
              <a:rPr lang="en-US" sz="2000" b="1" dirty="0"/>
              <a:t>I</a:t>
            </a:r>
            <a:r>
              <a:rPr lang="en-US" sz="2000" b="1" dirty="0" smtClean="0"/>
              <a:t>ncome ($10k)</a:t>
            </a:r>
            <a:endParaRPr lang="en-US" sz="2000" b="1" dirty="0"/>
          </a:p>
        </p:txBody>
      </p:sp>
      <p:sp>
        <p:nvSpPr>
          <p:cNvPr id="10" name="TextBox 9"/>
          <p:cNvSpPr txBox="1"/>
          <p:nvPr/>
        </p:nvSpPr>
        <p:spPr>
          <a:xfrm>
            <a:off x="4667250" y="2838450"/>
            <a:ext cx="1047749" cy="830997"/>
          </a:xfrm>
          <a:prstGeom prst="rect">
            <a:avLst/>
          </a:prstGeom>
          <a:noFill/>
        </p:spPr>
        <p:txBody>
          <a:bodyPr wrap="square" rtlCol="0">
            <a:spAutoFit/>
          </a:bodyPr>
          <a:lstStyle/>
          <a:p>
            <a:r>
              <a:rPr lang="en-US" sz="1600" dirty="0" smtClean="0"/>
              <a:t>Award amount $100k</a:t>
            </a:r>
            <a:endParaRPr lang="en-US" sz="1600" dirty="0"/>
          </a:p>
        </p:txBody>
      </p:sp>
      <p:cxnSp>
        <p:nvCxnSpPr>
          <p:cNvPr id="11" name="Straight Connector 10"/>
          <p:cNvCxnSpPr/>
          <p:nvPr/>
        </p:nvCxnSpPr>
        <p:spPr>
          <a:xfrm>
            <a:off x="4667251" y="2809875"/>
            <a:ext cx="3133726" cy="0"/>
          </a:xfrm>
          <a:prstGeom prst="line">
            <a:avLst/>
          </a:prstGeom>
          <a:ln w="38100">
            <a:solidFill>
              <a:schemeClr val="accent6">
                <a:lumMod val="7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4676775" y="1524000"/>
            <a:ext cx="3133726" cy="0"/>
          </a:xfrm>
          <a:prstGeom prst="line">
            <a:avLst/>
          </a:prstGeom>
          <a:ln w="38100">
            <a:solidFill>
              <a:schemeClr val="accent6">
                <a:lumMod val="75000"/>
              </a:schemeClr>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48387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1"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1000"/>
                                        <p:tgtEl>
                                          <p:spTgt spid="19"/>
                                        </p:tgtEl>
                                      </p:cBhvr>
                                    </p:animEffect>
                                    <p:anim calcmode="lin" valueType="num">
                                      <p:cBhvr>
                                        <p:cTn id="8" dur="1000" fill="hold"/>
                                        <p:tgtEl>
                                          <p:spTgt spid="19"/>
                                        </p:tgtEl>
                                        <p:attrNameLst>
                                          <p:attrName>ppt_x</p:attrName>
                                        </p:attrNameLst>
                                      </p:cBhvr>
                                      <p:tavLst>
                                        <p:tav tm="0">
                                          <p:val>
                                            <p:strVal val="#ppt_x"/>
                                          </p:val>
                                        </p:tav>
                                        <p:tav tm="100000">
                                          <p:val>
                                            <p:strVal val="#ppt_x"/>
                                          </p:val>
                                        </p:tav>
                                      </p:tavLst>
                                    </p:anim>
                                    <p:anim calcmode="lin" valueType="num">
                                      <p:cBhvr>
                                        <p:cTn id="9" dur="1000" fill="hold"/>
                                        <p:tgtEl>
                                          <p:spTgt spid="1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 presetClass="entr" presetSubtype="0" fill="hold" nodeType="afterEffect">
                                  <p:stCondLst>
                                    <p:cond delay="50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50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19"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303046"/>
            <a:ext cx="7951537" cy="1143000"/>
          </a:xfrm>
        </p:spPr>
        <p:txBody>
          <a:bodyPr>
            <a:normAutofit/>
          </a:bodyPr>
          <a:lstStyle/>
          <a:p>
            <a:r>
              <a:rPr lang="en-US" dirty="0" smtClean="0"/>
              <a:t>Deductive Program Income </a:t>
            </a:r>
            <a:endParaRPr lang="en-US" dirty="0"/>
          </a:p>
        </p:txBody>
      </p:sp>
      <p:sp>
        <p:nvSpPr>
          <p:cNvPr id="3" name="Content Placeholder 2"/>
          <p:cNvSpPr>
            <a:spLocks noGrp="1"/>
          </p:cNvSpPr>
          <p:nvPr>
            <p:ph sz="half" idx="1"/>
          </p:nvPr>
        </p:nvSpPr>
        <p:spPr>
          <a:xfrm>
            <a:off x="457201" y="1446047"/>
            <a:ext cx="4038600" cy="4168692"/>
          </a:xfrm>
        </p:spPr>
        <p:txBody>
          <a:bodyPr>
            <a:normAutofit/>
          </a:bodyPr>
          <a:lstStyle/>
          <a:p>
            <a:r>
              <a:rPr lang="en-US" dirty="0" smtClean="0"/>
              <a:t>Income earned reduces the sponsor’s financial commitment  </a:t>
            </a:r>
          </a:p>
          <a:p>
            <a:r>
              <a:rPr lang="en-US" dirty="0"/>
              <a:t>T</a:t>
            </a:r>
            <a:r>
              <a:rPr lang="en-US" dirty="0" smtClean="0"/>
              <a:t>otal amount available to spend remains the same</a:t>
            </a:r>
          </a:p>
          <a:p>
            <a:endParaRPr lang="en-US" dirty="0"/>
          </a:p>
          <a:p>
            <a:endParaRPr lang="en-US" dirty="0"/>
          </a:p>
        </p:txBody>
      </p:sp>
      <p:sp>
        <p:nvSpPr>
          <p:cNvPr id="4" name="Slide Number Placeholder 3"/>
          <p:cNvSpPr>
            <a:spLocks noGrp="1"/>
          </p:cNvSpPr>
          <p:nvPr>
            <p:ph type="sldNum" sz="quarter" idx="4294967295"/>
          </p:nvPr>
        </p:nvSpPr>
        <p:spPr>
          <a:xfrm>
            <a:off x="8715375" y="6524625"/>
            <a:ext cx="428625" cy="363538"/>
          </a:xfrm>
        </p:spPr>
        <p:txBody>
          <a:bodyPr/>
          <a:lstStyle/>
          <a:p>
            <a:fld id="{F1D3A6B4-A3CB-B549-857F-2C2677306614}" type="slidenum">
              <a:rPr lang="en-US" smtClean="0"/>
              <a:pPr/>
              <a:t>6</a:t>
            </a:fld>
            <a:endParaRPr lang="en-US" dirty="0"/>
          </a:p>
        </p:txBody>
      </p:sp>
      <p:sp>
        <p:nvSpPr>
          <p:cNvPr id="18" name="Rectangle 17"/>
          <p:cNvSpPr/>
          <p:nvPr/>
        </p:nvSpPr>
        <p:spPr>
          <a:xfrm>
            <a:off x="5819776" y="2733675"/>
            <a:ext cx="1981200" cy="3105149"/>
          </a:xfrm>
          <a:prstGeom prst="rect">
            <a:avLst/>
          </a:prstGeom>
          <a:solidFill>
            <a:schemeClr val="tx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sz="2000" b="1" dirty="0" smtClean="0"/>
          </a:p>
          <a:p>
            <a:pPr lvl="0" algn="ctr"/>
            <a:endParaRPr lang="en-US" sz="2000" b="1" dirty="0" smtClean="0"/>
          </a:p>
          <a:p>
            <a:pPr lvl="0" algn="ctr"/>
            <a:r>
              <a:rPr lang="en-US" sz="2000" b="1" dirty="0" smtClean="0"/>
              <a:t>Funds </a:t>
            </a:r>
            <a:r>
              <a:rPr lang="en-US" sz="2000" b="1" dirty="0"/>
              <a:t>committed by </a:t>
            </a:r>
            <a:r>
              <a:rPr lang="en-US" sz="2000" b="1" dirty="0" smtClean="0"/>
              <a:t>sponsor</a:t>
            </a:r>
          </a:p>
          <a:p>
            <a:pPr lvl="0" algn="ctr"/>
            <a:r>
              <a:rPr lang="en-US" sz="2000" b="1" dirty="0" smtClean="0"/>
              <a:t>($100k)</a:t>
            </a:r>
            <a:endParaRPr lang="en-US" sz="2000" b="1" dirty="0"/>
          </a:p>
        </p:txBody>
      </p:sp>
      <p:grpSp>
        <p:nvGrpSpPr>
          <p:cNvPr id="22" name="Group 21"/>
          <p:cNvGrpSpPr/>
          <p:nvPr/>
        </p:nvGrpSpPr>
        <p:grpSpPr>
          <a:xfrm>
            <a:off x="4667250" y="2733675"/>
            <a:ext cx="3133727" cy="830997"/>
            <a:chOff x="4667249" y="2033592"/>
            <a:chExt cx="3133727" cy="830997"/>
          </a:xfrm>
        </p:grpSpPr>
        <p:cxnSp>
          <p:nvCxnSpPr>
            <p:cNvPr id="9" name="Straight Connector 8"/>
            <p:cNvCxnSpPr/>
            <p:nvPr/>
          </p:nvCxnSpPr>
          <p:spPr>
            <a:xfrm>
              <a:off x="4667250" y="2033592"/>
              <a:ext cx="3133726" cy="0"/>
            </a:xfrm>
            <a:prstGeom prst="line">
              <a:avLst/>
            </a:prstGeom>
            <a:ln w="38100">
              <a:solidFill>
                <a:schemeClr val="accent6">
                  <a:lumMod val="75000"/>
                </a:schemeClr>
              </a:solidFill>
            </a:ln>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4667249" y="2033592"/>
              <a:ext cx="1047749" cy="830997"/>
            </a:xfrm>
            <a:prstGeom prst="rect">
              <a:avLst/>
            </a:prstGeom>
            <a:noFill/>
          </p:spPr>
          <p:txBody>
            <a:bodyPr wrap="square" rtlCol="0">
              <a:spAutoFit/>
            </a:bodyPr>
            <a:lstStyle/>
            <a:p>
              <a:r>
                <a:rPr lang="en-US" sz="1600" dirty="0" smtClean="0"/>
                <a:t>Award amount $100k</a:t>
              </a:r>
              <a:endParaRPr lang="en-US" sz="1600" dirty="0"/>
            </a:p>
          </p:txBody>
        </p:sp>
      </p:grpSp>
      <p:sp>
        <p:nvSpPr>
          <p:cNvPr id="23" name="Rectangle 22"/>
          <p:cNvSpPr/>
          <p:nvPr/>
        </p:nvSpPr>
        <p:spPr>
          <a:xfrm>
            <a:off x="2114549" y="3457573"/>
            <a:ext cx="1152527" cy="104054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5819776" y="2743201"/>
            <a:ext cx="1981200" cy="1162050"/>
          </a:xfrm>
          <a:prstGeom prst="rect">
            <a:avLst/>
          </a:prstGeom>
          <a:solidFill>
            <a:schemeClr val="accent3">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2000" b="1" dirty="0" smtClean="0"/>
              <a:t>Deductive Program </a:t>
            </a:r>
            <a:r>
              <a:rPr lang="en-US" sz="2000" b="1" dirty="0"/>
              <a:t>I</a:t>
            </a:r>
            <a:r>
              <a:rPr lang="en-US" sz="2000" b="1" dirty="0" smtClean="0"/>
              <a:t>ncome ($10k)</a:t>
            </a:r>
            <a:endParaRPr lang="en-US" sz="2000" b="1" dirty="0"/>
          </a:p>
        </p:txBody>
      </p:sp>
      <p:sp>
        <p:nvSpPr>
          <p:cNvPr id="13" name="Rectangle 12"/>
          <p:cNvSpPr/>
          <p:nvPr/>
        </p:nvSpPr>
        <p:spPr>
          <a:xfrm>
            <a:off x="6005514" y="4924424"/>
            <a:ext cx="1609724" cy="295275"/>
          </a:xfrm>
          <a:prstGeom prst="rect">
            <a:avLst/>
          </a:prstGeom>
          <a:solidFill>
            <a:schemeClr val="tx2">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tIns="9144" bIns="9144" rtlCol="0" anchor="ctr"/>
          <a:lstStyle/>
          <a:p>
            <a:pPr lvl="0" algn="ctr"/>
            <a:r>
              <a:rPr lang="en-US" sz="2000" b="1" dirty="0" smtClean="0"/>
              <a:t>($90k)</a:t>
            </a:r>
            <a:endParaRPr lang="en-US" sz="2000" b="1" dirty="0"/>
          </a:p>
        </p:txBody>
      </p:sp>
    </p:spTree>
    <p:extLst>
      <p:ext uri="{BB962C8B-B14F-4D97-AF65-F5344CB8AC3E}">
        <p14:creationId xmlns:p14="http://schemas.microsoft.com/office/powerpoint/2010/main" val="380429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 presetClass="entr" presetSubtype="0" fill="hold" grpId="0" nodeType="afterEffect">
                                  <p:stCondLst>
                                    <p:cond delay="50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303046"/>
            <a:ext cx="7951537" cy="1143000"/>
          </a:xfrm>
        </p:spPr>
        <p:txBody>
          <a:bodyPr>
            <a:normAutofit/>
          </a:bodyPr>
          <a:lstStyle/>
          <a:p>
            <a:r>
              <a:rPr lang="en-US" dirty="0" smtClean="0"/>
              <a:t>Matching Program Income </a:t>
            </a:r>
            <a:endParaRPr lang="en-US" dirty="0"/>
          </a:p>
        </p:txBody>
      </p:sp>
      <p:sp>
        <p:nvSpPr>
          <p:cNvPr id="3" name="Content Placeholder 2"/>
          <p:cNvSpPr>
            <a:spLocks noGrp="1"/>
          </p:cNvSpPr>
          <p:nvPr>
            <p:ph sz="half" idx="1"/>
          </p:nvPr>
        </p:nvSpPr>
        <p:spPr>
          <a:xfrm>
            <a:off x="457201" y="2228849"/>
            <a:ext cx="3457573" cy="3385889"/>
          </a:xfrm>
        </p:spPr>
        <p:txBody>
          <a:bodyPr>
            <a:normAutofit/>
          </a:bodyPr>
          <a:lstStyle/>
          <a:p>
            <a:r>
              <a:rPr lang="en-US" dirty="0" smtClean="0"/>
              <a:t>Uses income generated by award activities as cost sharing on the award</a:t>
            </a:r>
          </a:p>
          <a:p>
            <a:r>
              <a:rPr lang="en-US" dirty="0" smtClean="0"/>
              <a:t>Does not change the University’s cost sharing commitment </a:t>
            </a:r>
          </a:p>
          <a:p>
            <a:endParaRPr lang="en-US" dirty="0" smtClean="0"/>
          </a:p>
          <a:p>
            <a:endParaRPr lang="en-US" dirty="0"/>
          </a:p>
          <a:p>
            <a:endParaRPr lang="en-US" dirty="0"/>
          </a:p>
        </p:txBody>
      </p:sp>
      <p:sp>
        <p:nvSpPr>
          <p:cNvPr id="4" name="Slide Number Placeholder 3"/>
          <p:cNvSpPr>
            <a:spLocks noGrp="1"/>
          </p:cNvSpPr>
          <p:nvPr>
            <p:ph type="sldNum" sz="quarter" idx="4294967295"/>
          </p:nvPr>
        </p:nvSpPr>
        <p:spPr>
          <a:xfrm>
            <a:off x="8715375" y="6524625"/>
            <a:ext cx="428625" cy="363538"/>
          </a:xfrm>
        </p:spPr>
        <p:txBody>
          <a:bodyPr/>
          <a:lstStyle/>
          <a:p>
            <a:fld id="{F1D3A6B4-A3CB-B549-857F-2C2677306614}" type="slidenum">
              <a:rPr lang="en-US" smtClean="0"/>
              <a:pPr/>
              <a:t>7</a:t>
            </a:fld>
            <a:endParaRPr lang="en-US" dirty="0"/>
          </a:p>
        </p:txBody>
      </p:sp>
      <p:sp>
        <p:nvSpPr>
          <p:cNvPr id="18" name="Rectangle 17"/>
          <p:cNvSpPr/>
          <p:nvPr/>
        </p:nvSpPr>
        <p:spPr>
          <a:xfrm>
            <a:off x="6896101" y="2733675"/>
            <a:ext cx="1981200" cy="3105149"/>
          </a:xfrm>
          <a:prstGeom prst="rect">
            <a:avLst/>
          </a:prstGeom>
          <a:solidFill>
            <a:schemeClr val="tx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sz="2000" b="1" dirty="0" smtClean="0"/>
          </a:p>
          <a:p>
            <a:pPr lvl="0" algn="ctr"/>
            <a:endParaRPr lang="en-US" sz="2000" b="1" dirty="0" smtClean="0"/>
          </a:p>
          <a:p>
            <a:pPr lvl="0" algn="ctr"/>
            <a:r>
              <a:rPr lang="en-US" sz="2000" b="1" dirty="0" smtClean="0"/>
              <a:t>Funds </a:t>
            </a:r>
            <a:r>
              <a:rPr lang="en-US" sz="2000" b="1" dirty="0"/>
              <a:t>committed by </a:t>
            </a:r>
            <a:r>
              <a:rPr lang="en-US" sz="2000" b="1" dirty="0" smtClean="0"/>
              <a:t>sponsor</a:t>
            </a:r>
          </a:p>
          <a:p>
            <a:pPr lvl="0" algn="ctr"/>
            <a:r>
              <a:rPr lang="en-US" sz="2000" b="1" dirty="0" smtClean="0"/>
              <a:t>($100k)</a:t>
            </a:r>
            <a:endParaRPr lang="en-US" sz="2000" b="1" dirty="0"/>
          </a:p>
        </p:txBody>
      </p:sp>
      <p:grpSp>
        <p:nvGrpSpPr>
          <p:cNvPr id="22" name="Group 21"/>
          <p:cNvGrpSpPr/>
          <p:nvPr/>
        </p:nvGrpSpPr>
        <p:grpSpPr>
          <a:xfrm>
            <a:off x="5915025" y="2733675"/>
            <a:ext cx="2962278" cy="830997"/>
            <a:chOff x="4667249" y="2033592"/>
            <a:chExt cx="3133727" cy="830997"/>
          </a:xfrm>
        </p:grpSpPr>
        <p:cxnSp>
          <p:nvCxnSpPr>
            <p:cNvPr id="9" name="Straight Connector 8"/>
            <p:cNvCxnSpPr/>
            <p:nvPr/>
          </p:nvCxnSpPr>
          <p:spPr>
            <a:xfrm>
              <a:off x="4667250" y="2033592"/>
              <a:ext cx="3133726" cy="0"/>
            </a:xfrm>
            <a:prstGeom prst="line">
              <a:avLst/>
            </a:prstGeom>
            <a:ln w="38100">
              <a:solidFill>
                <a:schemeClr val="accent6">
                  <a:lumMod val="75000"/>
                </a:schemeClr>
              </a:solidFill>
            </a:ln>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4667249" y="2033592"/>
              <a:ext cx="1047749" cy="830997"/>
            </a:xfrm>
            <a:prstGeom prst="rect">
              <a:avLst/>
            </a:prstGeom>
            <a:noFill/>
          </p:spPr>
          <p:txBody>
            <a:bodyPr wrap="square" rtlCol="0">
              <a:spAutoFit/>
            </a:bodyPr>
            <a:lstStyle/>
            <a:p>
              <a:r>
                <a:rPr lang="en-US" sz="1600" dirty="0" smtClean="0"/>
                <a:t>Award amount $100k</a:t>
              </a:r>
              <a:endParaRPr lang="en-US" sz="1600" dirty="0"/>
            </a:p>
          </p:txBody>
        </p:sp>
      </p:grpSp>
      <p:sp>
        <p:nvSpPr>
          <p:cNvPr id="5" name="Rectangle 4"/>
          <p:cNvSpPr/>
          <p:nvPr/>
        </p:nvSpPr>
        <p:spPr>
          <a:xfrm>
            <a:off x="4791075" y="3576519"/>
            <a:ext cx="2085977" cy="2262305"/>
          </a:xfrm>
          <a:prstGeom prst="rect">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t" anchorCtr="0"/>
          <a:lstStyle/>
          <a:p>
            <a:pPr algn="ctr"/>
            <a:endParaRPr lang="en-US" sz="2000" b="1" dirty="0" smtClean="0"/>
          </a:p>
          <a:p>
            <a:pPr algn="ctr"/>
            <a:endParaRPr lang="en-US" sz="2000" b="1" dirty="0"/>
          </a:p>
          <a:p>
            <a:pPr algn="ctr"/>
            <a:endParaRPr lang="en-US" sz="2000" b="1" dirty="0" smtClean="0"/>
          </a:p>
          <a:p>
            <a:pPr algn="ctr"/>
            <a:endParaRPr lang="en-US" sz="2000" b="1" dirty="0"/>
          </a:p>
          <a:p>
            <a:pPr algn="ctr"/>
            <a:r>
              <a:rPr lang="en-US" sz="2000" b="1" dirty="0" smtClean="0"/>
              <a:t>Funds committed by University </a:t>
            </a:r>
          </a:p>
          <a:p>
            <a:pPr algn="ctr"/>
            <a:r>
              <a:rPr lang="en-US" sz="2000" b="1" dirty="0" smtClean="0"/>
              <a:t>($25k)</a:t>
            </a:r>
            <a:endParaRPr lang="en-US" sz="2000" b="1" dirty="0"/>
          </a:p>
        </p:txBody>
      </p:sp>
      <p:sp>
        <p:nvSpPr>
          <p:cNvPr id="11" name="Rectangle 10"/>
          <p:cNvSpPr/>
          <p:nvPr/>
        </p:nvSpPr>
        <p:spPr>
          <a:xfrm>
            <a:off x="4791075" y="3614738"/>
            <a:ext cx="2085976" cy="1162050"/>
          </a:xfrm>
          <a:prstGeom prst="rect">
            <a:avLst/>
          </a:prstGeom>
          <a:solidFill>
            <a:schemeClr val="accent3">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2000" b="1" dirty="0" smtClean="0"/>
              <a:t>Matching Program </a:t>
            </a:r>
            <a:r>
              <a:rPr lang="en-US" sz="2000" b="1" dirty="0"/>
              <a:t>I</a:t>
            </a:r>
            <a:r>
              <a:rPr lang="en-US" sz="2000" b="1" dirty="0" smtClean="0"/>
              <a:t>ncome ($10k)</a:t>
            </a:r>
            <a:endParaRPr lang="en-US" sz="2000" b="1" dirty="0"/>
          </a:p>
        </p:txBody>
      </p:sp>
      <p:cxnSp>
        <p:nvCxnSpPr>
          <p:cNvPr id="12" name="Straight Connector 11"/>
          <p:cNvCxnSpPr/>
          <p:nvPr/>
        </p:nvCxnSpPr>
        <p:spPr>
          <a:xfrm>
            <a:off x="3800649" y="3586044"/>
            <a:ext cx="3076402" cy="0"/>
          </a:xfrm>
          <a:prstGeom prst="line">
            <a:avLst/>
          </a:prstGeom>
          <a:ln w="38100">
            <a:solidFill>
              <a:schemeClr val="accent6">
                <a:lumMod val="75000"/>
              </a:schemeClr>
            </a:solidFill>
          </a:ln>
        </p:spPr>
        <p:style>
          <a:lnRef idx="2">
            <a:schemeClr val="accent1"/>
          </a:lnRef>
          <a:fillRef idx="0">
            <a:schemeClr val="accent1"/>
          </a:fillRef>
          <a:effectRef idx="1">
            <a:schemeClr val="accent1"/>
          </a:effectRef>
          <a:fontRef idx="minor">
            <a:schemeClr val="tx1"/>
          </a:fontRef>
        </p:style>
      </p:cxnSp>
      <p:sp>
        <p:nvSpPr>
          <p:cNvPr id="13" name="Content Placeholder 2"/>
          <p:cNvSpPr>
            <a:spLocks noGrp="1"/>
          </p:cNvSpPr>
          <p:nvPr>
            <p:ph sz="half" idx="1"/>
          </p:nvPr>
        </p:nvSpPr>
        <p:spPr>
          <a:xfrm>
            <a:off x="457201" y="1446047"/>
            <a:ext cx="5457825" cy="1287628"/>
          </a:xfrm>
        </p:spPr>
        <p:txBody>
          <a:bodyPr>
            <a:normAutofit/>
          </a:bodyPr>
          <a:lstStyle/>
          <a:p>
            <a:r>
              <a:rPr lang="en-US" dirty="0" smtClean="0"/>
              <a:t>Applies to cost sharing commitment, not award amount</a:t>
            </a:r>
          </a:p>
          <a:p>
            <a:endParaRPr lang="en-US" dirty="0" smtClean="0"/>
          </a:p>
          <a:p>
            <a:endParaRPr lang="en-US" dirty="0"/>
          </a:p>
          <a:p>
            <a:endParaRPr lang="en-US" dirty="0"/>
          </a:p>
        </p:txBody>
      </p:sp>
      <p:sp>
        <p:nvSpPr>
          <p:cNvPr id="14" name="TextBox 13"/>
          <p:cNvSpPr txBox="1"/>
          <p:nvPr/>
        </p:nvSpPr>
        <p:spPr>
          <a:xfrm>
            <a:off x="3800649" y="3586044"/>
            <a:ext cx="990426" cy="1077218"/>
          </a:xfrm>
          <a:prstGeom prst="rect">
            <a:avLst/>
          </a:prstGeom>
          <a:noFill/>
        </p:spPr>
        <p:txBody>
          <a:bodyPr wrap="square" rtlCol="0">
            <a:spAutoFit/>
          </a:bodyPr>
          <a:lstStyle/>
          <a:p>
            <a:r>
              <a:rPr lang="en-US" sz="1600" dirty="0" smtClean="0"/>
              <a:t>Cost Share amount $25k</a:t>
            </a:r>
            <a:endParaRPr lang="en-US" sz="1600" dirty="0"/>
          </a:p>
        </p:txBody>
      </p:sp>
      <p:sp>
        <p:nvSpPr>
          <p:cNvPr id="15" name="Rectangle 14"/>
          <p:cNvSpPr/>
          <p:nvPr/>
        </p:nvSpPr>
        <p:spPr>
          <a:xfrm>
            <a:off x="5038681" y="5440562"/>
            <a:ext cx="1590763" cy="348351"/>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tIns="9144" bIns="9144" rtlCol="0" anchor="t" anchorCtr="0"/>
          <a:lstStyle/>
          <a:p>
            <a:pPr algn="ctr"/>
            <a:r>
              <a:rPr lang="en-US" sz="2000" b="1" dirty="0" smtClean="0"/>
              <a:t>($15k)</a:t>
            </a:r>
            <a:endParaRPr lang="en-US" sz="2000" b="1" dirty="0"/>
          </a:p>
        </p:txBody>
      </p:sp>
    </p:spTree>
    <p:extLst>
      <p:ext uri="{BB962C8B-B14F-4D97-AF65-F5344CB8AC3E}">
        <p14:creationId xmlns:p14="http://schemas.microsoft.com/office/powerpoint/2010/main" val="232829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 presetClass="entr" presetSubtype="0" fill="hold" grpId="0" nodeType="afterEffect">
                                  <p:stCondLst>
                                    <p:cond delay="1000"/>
                                  </p:stCondLst>
                                  <p:childTnLst>
                                    <p:set>
                                      <p:cBhvr>
                                        <p:cTn id="1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268288"/>
            <a:ext cx="7951537" cy="1143000"/>
          </a:xfrm>
        </p:spPr>
        <p:txBody>
          <a:bodyPr>
            <a:normAutofit fontScale="90000"/>
          </a:bodyPr>
          <a:lstStyle/>
          <a:p>
            <a:r>
              <a:rPr lang="en-US" dirty="0" smtClean="0"/>
              <a:t>Add/Deduct Program Income </a:t>
            </a:r>
            <a:endParaRPr lang="en-US" dirty="0"/>
          </a:p>
        </p:txBody>
      </p:sp>
      <p:sp>
        <p:nvSpPr>
          <p:cNvPr id="3" name="Content Placeholder 2"/>
          <p:cNvSpPr>
            <a:spLocks noGrp="1"/>
          </p:cNvSpPr>
          <p:nvPr>
            <p:ph sz="half" idx="1"/>
          </p:nvPr>
        </p:nvSpPr>
        <p:spPr>
          <a:xfrm>
            <a:off x="457201" y="1446047"/>
            <a:ext cx="4038600" cy="4168692"/>
          </a:xfrm>
        </p:spPr>
        <p:txBody>
          <a:bodyPr>
            <a:normAutofit/>
          </a:bodyPr>
          <a:lstStyle/>
          <a:p>
            <a:r>
              <a:rPr lang="en-US" dirty="0" smtClean="0"/>
              <a:t>Splits income between additive and deductive per sponsor’s requirements</a:t>
            </a:r>
          </a:p>
          <a:p>
            <a:r>
              <a:rPr lang="en-US" dirty="0" smtClean="0"/>
              <a:t>Increases the total amount available to spend up to a sponsor-defined limit</a:t>
            </a:r>
          </a:p>
          <a:p>
            <a:r>
              <a:rPr lang="en-US" dirty="0" smtClean="0"/>
              <a:t>Funds generated in excess of the limit reduce the sponsor’s financial commitment</a:t>
            </a:r>
            <a:endParaRPr lang="en-US" dirty="0"/>
          </a:p>
          <a:p>
            <a:endParaRPr lang="en-US" dirty="0"/>
          </a:p>
        </p:txBody>
      </p:sp>
      <p:sp>
        <p:nvSpPr>
          <p:cNvPr id="4" name="Slide Number Placeholder 3"/>
          <p:cNvSpPr>
            <a:spLocks noGrp="1"/>
          </p:cNvSpPr>
          <p:nvPr>
            <p:ph type="sldNum" sz="quarter" idx="4294967295"/>
          </p:nvPr>
        </p:nvSpPr>
        <p:spPr>
          <a:xfrm>
            <a:off x="8715375" y="6524625"/>
            <a:ext cx="428625" cy="363538"/>
          </a:xfrm>
        </p:spPr>
        <p:txBody>
          <a:bodyPr/>
          <a:lstStyle/>
          <a:p>
            <a:fld id="{F1D3A6B4-A3CB-B549-857F-2C2677306614}" type="slidenum">
              <a:rPr lang="en-US" smtClean="0"/>
              <a:pPr/>
              <a:t>8</a:t>
            </a:fld>
            <a:endParaRPr lang="en-US" dirty="0"/>
          </a:p>
        </p:txBody>
      </p:sp>
      <p:sp>
        <p:nvSpPr>
          <p:cNvPr id="18" name="Rectangle 17"/>
          <p:cNvSpPr/>
          <p:nvPr/>
        </p:nvSpPr>
        <p:spPr>
          <a:xfrm>
            <a:off x="5819776" y="2838450"/>
            <a:ext cx="1981200" cy="3000373"/>
          </a:xfrm>
          <a:prstGeom prst="rect">
            <a:avLst/>
          </a:prstGeom>
          <a:solidFill>
            <a:schemeClr val="tx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sz="2000" b="1" dirty="0" smtClean="0"/>
          </a:p>
          <a:p>
            <a:pPr lvl="0" algn="ctr"/>
            <a:endParaRPr lang="en-US" sz="2000" b="1" dirty="0" smtClean="0"/>
          </a:p>
          <a:p>
            <a:pPr lvl="0" algn="ctr"/>
            <a:r>
              <a:rPr lang="en-US" sz="2000" b="1" dirty="0" smtClean="0"/>
              <a:t>Funds </a:t>
            </a:r>
            <a:r>
              <a:rPr lang="en-US" sz="2000" b="1" dirty="0"/>
              <a:t>committed by </a:t>
            </a:r>
            <a:r>
              <a:rPr lang="en-US" sz="2000" b="1" dirty="0" smtClean="0"/>
              <a:t>sponsor</a:t>
            </a:r>
          </a:p>
          <a:p>
            <a:pPr lvl="0" algn="ctr"/>
            <a:r>
              <a:rPr lang="en-US" sz="2000" b="1" dirty="0" smtClean="0"/>
              <a:t>($100)</a:t>
            </a:r>
            <a:endParaRPr lang="en-US" sz="2000" b="1" dirty="0"/>
          </a:p>
        </p:txBody>
      </p:sp>
      <p:sp>
        <p:nvSpPr>
          <p:cNvPr id="20" name="TextBox 19"/>
          <p:cNvSpPr txBox="1"/>
          <p:nvPr/>
        </p:nvSpPr>
        <p:spPr>
          <a:xfrm>
            <a:off x="4667249" y="1524000"/>
            <a:ext cx="1047749" cy="830997"/>
          </a:xfrm>
          <a:prstGeom prst="rect">
            <a:avLst/>
          </a:prstGeom>
          <a:noFill/>
        </p:spPr>
        <p:txBody>
          <a:bodyPr wrap="square" rtlCol="0">
            <a:spAutoFit/>
          </a:bodyPr>
          <a:lstStyle/>
          <a:p>
            <a:r>
              <a:rPr lang="en-US" sz="1600" dirty="0" smtClean="0"/>
              <a:t>Authority to Spend $105k</a:t>
            </a:r>
            <a:endParaRPr lang="en-US" sz="1600" dirty="0"/>
          </a:p>
        </p:txBody>
      </p:sp>
      <p:sp>
        <p:nvSpPr>
          <p:cNvPr id="19" name="Rectangle 18"/>
          <p:cNvSpPr/>
          <p:nvPr/>
        </p:nvSpPr>
        <p:spPr>
          <a:xfrm>
            <a:off x="5819776" y="1524000"/>
            <a:ext cx="1981200" cy="1276349"/>
          </a:xfrm>
          <a:prstGeom prst="rect">
            <a:avLst/>
          </a:prstGeom>
          <a:solidFill>
            <a:schemeClr val="accent3">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2000" b="1" dirty="0" smtClean="0"/>
              <a:t>Additive Program </a:t>
            </a:r>
            <a:r>
              <a:rPr lang="en-US" sz="2000" b="1" dirty="0"/>
              <a:t>I</a:t>
            </a:r>
            <a:r>
              <a:rPr lang="en-US" sz="2000" b="1" dirty="0" smtClean="0"/>
              <a:t>ncome ($</a:t>
            </a:r>
            <a:r>
              <a:rPr lang="en-US" sz="2000" b="1" dirty="0"/>
              <a:t>5</a:t>
            </a:r>
            <a:r>
              <a:rPr lang="en-US" sz="2000" b="1" dirty="0" smtClean="0"/>
              <a:t>k)</a:t>
            </a:r>
            <a:endParaRPr lang="en-US" sz="2000" b="1" dirty="0"/>
          </a:p>
        </p:txBody>
      </p:sp>
      <p:sp>
        <p:nvSpPr>
          <p:cNvPr id="10" name="TextBox 9"/>
          <p:cNvSpPr txBox="1"/>
          <p:nvPr/>
        </p:nvSpPr>
        <p:spPr>
          <a:xfrm>
            <a:off x="4667250" y="2838450"/>
            <a:ext cx="1047749" cy="830997"/>
          </a:xfrm>
          <a:prstGeom prst="rect">
            <a:avLst/>
          </a:prstGeom>
          <a:noFill/>
        </p:spPr>
        <p:txBody>
          <a:bodyPr wrap="square" rtlCol="0">
            <a:spAutoFit/>
          </a:bodyPr>
          <a:lstStyle/>
          <a:p>
            <a:r>
              <a:rPr lang="en-US" sz="1600" dirty="0" smtClean="0"/>
              <a:t>Award amount $100k</a:t>
            </a:r>
            <a:endParaRPr lang="en-US" sz="1600" dirty="0"/>
          </a:p>
        </p:txBody>
      </p:sp>
      <p:cxnSp>
        <p:nvCxnSpPr>
          <p:cNvPr id="11" name="Straight Connector 10"/>
          <p:cNvCxnSpPr/>
          <p:nvPr/>
        </p:nvCxnSpPr>
        <p:spPr>
          <a:xfrm>
            <a:off x="4667251" y="2809875"/>
            <a:ext cx="3133726" cy="0"/>
          </a:xfrm>
          <a:prstGeom prst="line">
            <a:avLst/>
          </a:prstGeom>
          <a:ln w="38100">
            <a:solidFill>
              <a:schemeClr val="accent6">
                <a:lumMod val="7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4676775" y="1524000"/>
            <a:ext cx="3133726" cy="0"/>
          </a:xfrm>
          <a:prstGeom prst="line">
            <a:avLst/>
          </a:prstGeom>
          <a:ln w="38100">
            <a:solidFill>
              <a:schemeClr val="accent6">
                <a:lumMod val="75000"/>
              </a:schemeClr>
            </a:solidFill>
          </a:ln>
        </p:spPr>
        <p:style>
          <a:lnRef idx="2">
            <a:schemeClr val="accent1"/>
          </a:lnRef>
          <a:fillRef idx="0">
            <a:schemeClr val="accent1"/>
          </a:fillRef>
          <a:effectRef idx="1">
            <a:schemeClr val="accent1"/>
          </a:effectRef>
          <a:fontRef idx="minor">
            <a:schemeClr val="tx1"/>
          </a:fontRef>
        </p:style>
      </p:cxnSp>
      <p:sp>
        <p:nvSpPr>
          <p:cNvPr id="12" name="Rectangle 11"/>
          <p:cNvSpPr/>
          <p:nvPr/>
        </p:nvSpPr>
        <p:spPr>
          <a:xfrm>
            <a:off x="5819776" y="2838451"/>
            <a:ext cx="1981200" cy="1162050"/>
          </a:xfrm>
          <a:prstGeom prst="rect">
            <a:avLst/>
          </a:prstGeom>
          <a:solidFill>
            <a:schemeClr val="accent3">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2000" b="1" dirty="0" smtClean="0"/>
              <a:t>Deductive Program </a:t>
            </a:r>
            <a:r>
              <a:rPr lang="en-US" sz="2000" b="1" dirty="0"/>
              <a:t>I</a:t>
            </a:r>
            <a:r>
              <a:rPr lang="en-US" sz="2000" b="1" dirty="0" smtClean="0"/>
              <a:t>ncome ($</a:t>
            </a:r>
            <a:r>
              <a:rPr lang="en-US" sz="2000" b="1" dirty="0"/>
              <a:t>5</a:t>
            </a:r>
            <a:r>
              <a:rPr lang="en-US" sz="2000" b="1" dirty="0" smtClean="0"/>
              <a:t>k)</a:t>
            </a:r>
            <a:endParaRPr lang="en-US" sz="2000" b="1" dirty="0"/>
          </a:p>
        </p:txBody>
      </p:sp>
      <p:sp>
        <p:nvSpPr>
          <p:cNvPr id="14" name="Rectangle 13"/>
          <p:cNvSpPr/>
          <p:nvPr/>
        </p:nvSpPr>
        <p:spPr>
          <a:xfrm>
            <a:off x="5891213" y="4972051"/>
            <a:ext cx="1838325" cy="428625"/>
          </a:xfrm>
          <a:prstGeom prst="rect">
            <a:avLst/>
          </a:prstGeom>
          <a:solidFill>
            <a:schemeClr val="tx2">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tIns="9144" bIns="9144" rtlCol="0" anchor="ctr"/>
          <a:lstStyle/>
          <a:p>
            <a:pPr lvl="0" algn="ctr"/>
            <a:r>
              <a:rPr lang="en-US" sz="2000" b="1" dirty="0" smtClean="0"/>
              <a:t>($95)</a:t>
            </a:r>
            <a:endParaRPr lang="en-US" sz="2000" b="1" dirty="0"/>
          </a:p>
        </p:txBody>
      </p:sp>
    </p:spTree>
    <p:extLst>
      <p:ext uri="{BB962C8B-B14F-4D97-AF65-F5344CB8AC3E}">
        <p14:creationId xmlns:p14="http://schemas.microsoft.com/office/powerpoint/2010/main" val="262114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1000"/>
                                        <p:tgtEl>
                                          <p:spTgt spid="19"/>
                                        </p:tgtEl>
                                      </p:cBhvr>
                                    </p:animEffect>
                                    <p:anim calcmode="lin" valueType="num">
                                      <p:cBhvr>
                                        <p:cTn id="8" dur="1000" fill="hold"/>
                                        <p:tgtEl>
                                          <p:spTgt spid="19"/>
                                        </p:tgtEl>
                                        <p:attrNameLst>
                                          <p:attrName>ppt_x</p:attrName>
                                        </p:attrNameLst>
                                      </p:cBhvr>
                                      <p:tavLst>
                                        <p:tav tm="0">
                                          <p:val>
                                            <p:strVal val="#ppt_x"/>
                                          </p:val>
                                        </p:tav>
                                        <p:tav tm="100000">
                                          <p:val>
                                            <p:strVal val="#ppt_x"/>
                                          </p:val>
                                        </p:tav>
                                      </p:tavLst>
                                    </p:anim>
                                    <p:anim calcmode="lin" valueType="num">
                                      <p:cBhvr>
                                        <p:cTn id="9" dur="1000" fill="hold"/>
                                        <p:tgtEl>
                                          <p:spTgt spid="1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 presetClass="entr" presetSubtype="0" fill="hold" grpId="0" nodeType="after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par>
                          <p:cTn id="15" fill="hold">
                            <p:stCondLst>
                              <p:cond delay="1000"/>
                            </p:stCondLst>
                            <p:childTnLst>
                              <p:par>
                                <p:cTn id="16" presetID="42" presetClass="entr" presetSubtype="0" fill="hold" grpId="0" nodeType="after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fade">
                                      <p:cBhvr>
                                        <p:cTn id="18" dur="1000"/>
                                        <p:tgtEl>
                                          <p:spTgt spid="12"/>
                                        </p:tgtEl>
                                      </p:cBhvr>
                                    </p:animEffect>
                                    <p:anim calcmode="lin" valueType="num">
                                      <p:cBhvr>
                                        <p:cTn id="19" dur="1000" fill="hold"/>
                                        <p:tgtEl>
                                          <p:spTgt spid="12"/>
                                        </p:tgtEl>
                                        <p:attrNameLst>
                                          <p:attrName>ppt_x</p:attrName>
                                        </p:attrNameLst>
                                      </p:cBhvr>
                                      <p:tavLst>
                                        <p:tav tm="0">
                                          <p:val>
                                            <p:strVal val="#ppt_x"/>
                                          </p:val>
                                        </p:tav>
                                        <p:tav tm="100000">
                                          <p:val>
                                            <p:strVal val="#ppt_x"/>
                                          </p:val>
                                        </p:tav>
                                      </p:tavLst>
                                    </p:anim>
                                    <p:anim calcmode="lin" valueType="num">
                                      <p:cBhvr>
                                        <p:cTn id="20" dur="1000" fill="hold"/>
                                        <p:tgtEl>
                                          <p:spTgt spid="12"/>
                                        </p:tgtEl>
                                        <p:attrNameLst>
                                          <p:attrName>ppt_y</p:attrName>
                                        </p:attrNameLst>
                                      </p:cBhvr>
                                      <p:tavLst>
                                        <p:tav tm="0">
                                          <p:val>
                                            <p:strVal val="#ppt_y+.1"/>
                                          </p:val>
                                        </p:tav>
                                        <p:tav tm="100000">
                                          <p:val>
                                            <p:strVal val="#ppt_y"/>
                                          </p:val>
                                        </p:tav>
                                      </p:tavLst>
                                    </p:anim>
                                  </p:childTnLst>
                                </p:cTn>
                              </p:par>
                            </p:childTnLst>
                          </p:cTn>
                        </p:par>
                        <p:par>
                          <p:cTn id="21" fill="hold">
                            <p:stCondLst>
                              <p:cond delay="2000"/>
                            </p:stCondLst>
                            <p:childTnLst>
                              <p:par>
                                <p:cTn id="22" presetID="1" presetClass="entr" presetSubtype="0" fill="hold" grpId="0" nodeType="afterEffect">
                                  <p:stCondLst>
                                    <p:cond delay="0"/>
                                  </p:stCondLst>
                                  <p:childTnLst>
                                    <p:set>
                                      <p:cBhvr>
                                        <p:cTn id="23"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19" grpId="0" animBg="1"/>
      <p:bldP spid="12"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50334"/>
            <a:ext cx="8446168" cy="954591"/>
          </a:xfrm>
        </p:spPr>
        <p:txBody>
          <a:bodyPr>
            <a:normAutofit fontScale="90000"/>
          </a:bodyPr>
          <a:lstStyle/>
          <a:p>
            <a:r>
              <a:rPr lang="en-US" dirty="0" smtClean="0"/>
              <a:t>Accounting for Program Income </a:t>
            </a:r>
            <a:endParaRPr lang="en-US" dirty="0"/>
          </a:p>
        </p:txBody>
      </p:sp>
      <p:sp>
        <p:nvSpPr>
          <p:cNvPr id="3" name="Content Placeholder 2"/>
          <p:cNvSpPr>
            <a:spLocks noGrp="1"/>
          </p:cNvSpPr>
          <p:nvPr>
            <p:ph idx="1"/>
          </p:nvPr>
        </p:nvSpPr>
        <p:spPr>
          <a:xfrm>
            <a:off x="342900" y="1304925"/>
            <a:ext cx="8282708" cy="4591049"/>
          </a:xfrm>
        </p:spPr>
        <p:txBody>
          <a:bodyPr>
            <a:normAutofit/>
          </a:bodyPr>
          <a:lstStyle/>
          <a:p>
            <a:r>
              <a:rPr lang="en-US" sz="2400" dirty="0"/>
              <a:t>As soon as you have identified an activity that will generate income…</a:t>
            </a:r>
          </a:p>
          <a:p>
            <a:pPr lvl="1">
              <a:spcBef>
                <a:spcPts val="1000"/>
              </a:spcBef>
            </a:pPr>
            <a:r>
              <a:rPr lang="en-US" sz="1800" dirty="0"/>
              <a:t>Check your award documentation to determine the sponsor’s requirement for tracking and using program income </a:t>
            </a:r>
          </a:p>
          <a:p>
            <a:pPr lvl="1">
              <a:spcBef>
                <a:spcPts val="1000"/>
              </a:spcBef>
            </a:pPr>
            <a:r>
              <a:rPr lang="en-US" sz="1800" dirty="0"/>
              <a:t>Notify CGA, and let them know the </a:t>
            </a:r>
            <a:r>
              <a:rPr lang="en-US" sz="1800" dirty="0" err="1"/>
              <a:t>ChartFields</a:t>
            </a:r>
            <a:r>
              <a:rPr lang="en-US" sz="1800" dirty="0"/>
              <a:t> (Fund, </a:t>
            </a:r>
            <a:r>
              <a:rPr lang="en-US" sz="1800" dirty="0" err="1"/>
              <a:t>Dept</a:t>
            </a:r>
            <a:r>
              <a:rPr lang="en-US" sz="1800" dirty="0"/>
              <a:t>, Program Code, CF2) you will be using</a:t>
            </a:r>
          </a:p>
          <a:p>
            <a:pPr lvl="1">
              <a:spcBef>
                <a:spcPts val="1000"/>
              </a:spcBef>
            </a:pPr>
            <a:r>
              <a:rPr lang="en-US" sz="1800" dirty="0"/>
              <a:t>CGA will then create a specific CF1 value -- </a:t>
            </a:r>
            <a:r>
              <a:rPr lang="en-US" sz="1800" dirty="0" smtClean="0"/>
              <a:t>attributed </a:t>
            </a:r>
            <a:r>
              <a:rPr lang="en-US" sz="1800" dirty="0"/>
              <a:t>“program income” </a:t>
            </a:r>
            <a:r>
              <a:rPr lang="en-US" sz="1800" dirty="0" smtClean="0"/>
              <a:t>with SPO </a:t>
            </a:r>
            <a:r>
              <a:rPr lang="en-US" sz="1800" dirty="0"/>
              <a:t>award </a:t>
            </a:r>
            <a:r>
              <a:rPr lang="en-US" sz="1800" dirty="0" smtClean="0"/>
              <a:t>number as the </a:t>
            </a:r>
            <a:r>
              <a:rPr lang="en-US" sz="1800" dirty="0"/>
              <a:t>attribute value</a:t>
            </a:r>
            <a:r>
              <a:rPr lang="en-US" sz="1800" dirty="0" smtClean="0"/>
              <a:t> </a:t>
            </a:r>
            <a:r>
              <a:rPr lang="en-US" sz="1800" dirty="0"/>
              <a:t>– for you to </a:t>
            </a:r>
            <a:r>
              <a:rPr lang="en-US" sz="1800" dirty="0" smtClean="0"/>
              <a:t>use</a:t>
            </a:r>
          </a:p>
          <a:p>
            <a:pPr lvl="2">
              <a:spcBef>
                <a:spcPts val="1000"/>
              </a:spcBef>
            </a:pPr>
            <a:r>
              <a:rPr lang="en-US" sz="1600" dirty="0" smtClean="0"/>
              <a:t>For Matching Program Income, the CF1 value assigned will represent both Program Income </a:t>
            </a:r>
            <a:r>
              <a:rPr lang="en-US" sz="1600" i="1" dirty="0" smtClean="0"/>
              <a:t>and</a:t>
            </a:r>
            <a:r>
              <a:rPr lang="en-US" sz="1600" dirty="0" smtClean="0"/>
              <a:t> Cost </a:t>
            </a:r>
            <a:r>
              <a:rPr lang="en-US" sz="1600" dirty="0"/>
              <a:t>S</a:t>
            </a:r>
            <a:r>
              <a:rPr lang="en-US" sz="1600" dirty="0" smtClean="0"/>
              <a:t>haring for the award (value begins with 2, has two attributes)</a:t>
            </a:r>
            <a:endParaRPr lang="en-US" sz="1600" dirty="0"/>
          </a:p>
          <a:p>
            <a:pPr lvl="1">
              <a:spcBef>
                <a:spcPts val="1000"/>
              </a:spcBef>
            </a:pPr>
            <a:r>
              <a:rPr lang="en-US" sz="1800" dirty="0" smtClean="0"/>
              <a:t>CGA </a:t>
            </a:r>
            <a:r>
              <a:rPr lang="en-US" sz="1800" dirty="0"/>
              <a:t>will update the PC </a:t>
            </a:r>
            <a:r>
              <a:rPr lang="en-US" sz="1800" dirty="0" err="1"/>
              <a:t>ChartField</a:t>
            </a:r>
            <a:r>
              <a:rPr lang="en-US" sz="1800" dirty="0"/>
              <a:t> mapping table </a:t>
            </a:r>
            <a:r>
              <a:rPr lang="en-US" sz="1800" dirty="0" smtClean="0"/>
              <a:t>so </a:t>
            </a:r>
            <a:r>
              <a:rPr lang="en-US" sz="1800" dirty="0"/>
              <a:t>the new CF1 will </a:t>
            </a:r>
            <a:r>
              <a:rPr lang="en-US" sz="1800" dirty="0" smtClean="0"/>
              <a:t>function </a:t>
            </a:r>
            <a:r>
              <a:rPr lang="en-US" sz="1800" dirty="0"/>
              <a:t>appropriately</a:t>
            </a:r>
            <a:r>
              <a:rPr lang="en-US" sz="1800" dirty="0" smtClean="0"/>
              <a:t> </a:t>
            </a:r>
            <a:r>
              <a:rPr lang="en-US" sz="1800" dirty="0"/>
              <a:t>in </a:t>
            </a:r>
            <a:r>
              <a:rPr lang="en-US" sz="1800" dirty="0" err="1"/>
              <a:t>BearBuy</a:t>
            </a:r>
            <a:r>
              <a:rPr lang="en-US" sz="1800" dirty="0"/>
              <a:t> and BFS </a:t>
            </a:r>
          </a:p>
        </p:txBody>
      </p:sp>
      <p:sp>
        <p:nvSpPr>
          <p:cNvPr id="4" name="Slide Number Placeholder 3"/>
          <p:cNvSpPr>
            <a:spLocks noGrp="1"/>
          </p:cNvSpPr>
          <p:nvPr>
            <p:ph type="sldNum" sz="quarter" idx="12"/>
          </p:nvPr>
        </p:nvSpPr>
        <p:spPr/>
        <p:txBody>
          <a:bodyPr/>
          <a:lstStyle/>
          <a:p>
            <a:fld id="{F1D3A6B4-A3CB-B549-857F-2C2677306614}" type="slidenum">
              <a:rPr lang="en-US" smtClean="0"/>
              <a:pPr/>
              <a:t>9</a:t>
            </a:fld>
            <a:endParaRPr lang="en-US" dirty="0"/>
          </a:p>
        </p:txBody>
      </p:sp>
    </p:spTree>
    <p:extLst>
      <p:ext uri="{BB962C8B-B14F-4D97-AF65-F5344CB8AC3E}">
        <p14:creationId xmlns:p14="http://schemas.microsoft.com/office/powerpoint/2010/main" val="258276506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9.0&quot;&gt;&lt;object type=&quot;1&quot; unique_id=&quot;10001&quot;&gt;&lt;object type=&quot;2&quot; unique_id=&quot;10002&quot;&gt;&lt;object type=&quot;3&quot; unique_id=&quot;10003&quot;&gt;&lt;property id=&quot;20148&quot; value=&quot;5&quot;/&gt;&lt;property id=&quot;20300&quot; value=&quot;Slide 1 - &amp;quot;Contracts and Grants Accounting&amp;quot;&quot;/&gt;&lt;property id=&quot;20307&quot; value=&quot;256&quot;/&gt;&lt;/object&gt;&lt;object type=&quot;3&quot; unique_id=&quot;10004&quot;&gt;&lt;property id=&quot;20148&quot; value=&quot;5&quot;/&gt;&lt;property id=&quot;20300&quot; value=&quot;Slide 2 - &amp;quot;What is Program Income? &amp;quot;&quot;/&gt;&lt;property id=&quot;20307&quot; value=&quot;280&quot;/&gt;&lt;/object&gt;&lt;object type=&quot;3&quot; unique_id=&quot;10005&quot;&gt;&lt;property id=&quot;20148&quot; value=&quot;5&quot;/&gt;&lt;property id=&quot;20300&quot; value=&quot;Slide 3 - &amp;quot;What is Program Income? &amp;quot;&quot;/&gt;&lt;property id=&quot;20307&quot; value=&quot;335&quot;/&gt;&lt;/object&gt;&lt;object type=&quot;3&quot; unique_id=&quot;10006&quot;&gt;&lt;property id=&quot;20148&quot; value=&quot;5&quot;/&gt;&lt;property id=&quot;20300&quot; value=&quot;Slide 4 - &amp;quot;Types of Program Income &amp;quot;&quot;/&gt;&lt;property id=&quot;20307&quot; value=&quot;323&quot;/&gt;&lt;/object&gt;&lt;object type=&quot;3&quot; unique_id=&quot;10007&quot;&gt;&lt;property id=&quot;20148&quot; value=&quot;5&quot;/&gt;&lt;property id=&quot;20300&quot; value=&quot;Slide 5 - &amp;quot;Additive Program Income &amp;quot;&quot;/&gt;&lt;property id=&quot;20307&quot; value=&quot;319&quot;/&gt;&lt;/object&gt;&lt;object type=&quot;3&quot; unique_id=&quot;10008&quot;&gt;&lt;property id=&quot;20148&quot; value=&quot;5&quot;/&gt;&lt;property id=&quot;20300&quot; value=&quot;Slide 6 - &amp;quot;Deductive Program Income &amp;quot;&quot;/&gt;&lt;property id=&quot;20307&quot; value=&quot;324&quot;/&gt;&lt;/object&gt;&lt;object type=&quot;3&quot; unique_id=&quot;10009&quot;&gt;&lt;property id=&quot;20148&quot; value=&quot;5&quot;/&gt;&lt;property id=&quot;20300&quot; value=&quot;Slide 7 - &amp;quot;Matching Program Income &amp;quot;&quot;/&gt;&lt;property id=&quot;20307&quot; value=&quot;325&quot;/&gt;&lt;/object&gt;&lt;object type=&quot;3&quot; unique_id=&quot;10010&quot;&gt;&lt;property id=&quot;20148&quot; value=&quot;5&quot;/&gt;&lt;property id=&quot;20300&quot; value=&quot;Slide 8 - &amp;quot;Add/Deduct Program Income &amp;quot;&quot;/&gt;&lt;property id=&quot;20307&quot; value=&quot;332&quot;/&gt;&lt;/object&gt;&lt;object type=&quot;3&quot; unique_id=&quot;10011&quot;&gt;&lt;property id=&quot;20148&quot; value=&quot;5&quot;/&gt;&lt;property id=&quot;20300&quot; value=&quot;Slide 9 - &amp;quot;Accounting for Program Income &amp;quot;&quot;/&gt;&lt;property id=&quot;20307&quot; value=&quot;327&quot;/&gt;&lt;/object&gt;&lt;object type=&quot;3&quot; unique_id=&quot;10012&quot;&gt;&lt;property id=&quot;20148&quot; value=&quot;5&quot;/&gt;&lt;property id=&quot;20300&quot; value=&quot;Slide 10 - &amp;quot;Recording Program Income Expenses&amp;quot;&quot;/&gt;&lt;property id=&quot;20307&quot; value=&quot;331&quot;/&gt;&lt;/object&gt;&lt;object type=&quot;3&quot; unique_id=&quot;10013&quot;&gt;&lt;property id=&quot;20148&quot; value=&quot;5&quot;/&gt;&lt;property id=&quot;20300&quot; value=&quot;Slide 11 - &amp;quot;Program Income Expenses Sample Accounting Entries &amp;quot;&quot;/&gt;&lt;property id=&quot;20307&quot; value=&quot;333&quot;/&gt;&lt;/object&gt;&lt;object type=&quot;3&quot; unique_id=&quot;10014&quot;&gt;&lt;property id=&quot;20148&quot; value=&quot;5&quot;/&gt;&lt;property id=&quot;20300&quot; value=&quot;Slide 12 - &amp;quot;Recording Program Income Revenue &amp;quot;&quot;/&gt;&lt;property id=&quot;20307&quot; value=&quot;328&quot;/&gt;&lt;/object&gt;&lt;object type=&quot;3&quot; unique_id=&quot;10015&quot;&gt;&lt;property id=&quot;20148&quot; value=&quot;5&quot;/&gt;&lt;property id=&quot;20300&quot; value=&quot;Slide 13 - &amp;quot;Program Income Revenue Sample Accounting Entries &amp;quot;&quot;/&gt;&lt;property id=&quot;20307&quot; value=&quot;329&quot;/&gt;&lt;/object&gt;&lt;object type=&quot;3&quot; unique_id=&quot;10016&quot;&gt;&lt;property id=&quot;20148&quot; value=&quot;5&quot;/&gt;&lt;property id=&quot;20300&quot; value=&quot;Slide 14 - &amp;quot;Net Program Income&amp;quot;&quot;/&gt;&lt;property id=&quot;20307&quot; value=&quot;334&quot;/&gt;&lt;/object&gt;&lt;object type=&quot;3&quot; unique_id=&quot;10017&quot;&gt;&lt;property id=&quot;20148&quot; value=&quot;5&quot;/&gt;&lt;property id=&quot;20300&quot; value=&quot;Slide 15 - &amp;quot;Contracts &amp;amp; Grants Implementation Project&amp;quot;&quot;/&gt;&lt;property id=&quot;20307&quot; value=&quot;296&quot;/&gt;&lt;/object&gt;&lt;/object&gt;&lt;object type=&quot;8&quot; unique_id=&quot;10034&quot;&gt;&lt;/object&gt;&lt;/object&gt;&lt;/database&gt;"/>
  <p:tag name="MMPROD_NEXTUNIQUEID" val="10009"/>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4&quot;/&gt;&lt;lineCharCount val=&quot;12&quot;/&gt;&lt;lineCharCount val=&quot;11&quot;/&gt;&lt;lineCharCount val=&quot;15&quot;/&gt;&lt;lineCharCount val=&quot;24&quot;/&gt;&lt;/TableIndex&gt;&lt;/ShapeTextInfo&gt;"/>
</p:tagLst>
</file>

<file path=ppt/theme/theme1.xml><?xml version="1.0" encoding="utf-8"?>
<a:theme xmlns:a="http://schemas.openxmlformats.org/drawingml/2006/main" name="2013-02-25 - Project Sponsor Presentation_v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BAS Budget Hearing 2004">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BAS Budget Hearing 2004">
      <a:majorFont>
        <a:latin typeface="Arial"/>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1" i="1" u="none" strike="noStrike" cap="none" normalizeH="0" baseline="0" smtClean="0">
            <a:ln>
              <a:noFill/>
            </a:ln>
            <a:solidFill>
              <a:schemeClr val="tx1"/>
            </a:solidFill>
            <a:effectLst/>
            <a:latin typeface="Trebuchet MS"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1" i="1" u="none" strike="noStrike" cap="none" normalizeH="0" baseline="0" smtClean="0">
            <a:ln>
              <a:noFill/>
            </a:ln>
            <a:solidFill>
              <a:schemeClr val="tx1"/>
            </a:solidFill>
            <a:effectLst/>
            <a:latin typeface="Trebuchet MS" pitchFamily="34" charset="0"/>
          </a:defRPr>
        </a:defPPr>
      </a:lstStyle>
    </a:lnDef>
    <a:txDef>
      <a:spPr>
        <a:noFill/>
      </a:spPr>
      <a:bodyPr wrap="square" rtlCol="0">
        <a:noAutofit/>
      </a:bodyPr>
      <a:lstStyle>
        <a:defPPr>
          <a:defRPr sz="2000" b="0" i="0" dirty="0" smtClean="0">
            <a:latin typeface="+mj-lt"/>
          </a:defRPr>
        </a:defPPr>
      </a:lstStyle>
    </a:txDef>
  </a:objectDefaults>
  <a:extraClrSchemeLst>
    <a:extraClrScheme>
      <a:clrScheme name="BAS Budget Hearing 200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AS Budget Hearing 200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AS Budget Hearing 200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AS Budget Hearing 200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AS Budget Hearing 200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AS Budget Hearing 200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AS Budget Hearing 2004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AS Budget Hearing 200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AS Budget Hearing 200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AS Budget Hearing 200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AS Budget Hearing 200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AS Budget Hearing 200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Custom Design">
  <a:themeElements>
    <a:clrScheme name="Education">
      <a:dk1>
        <a:srgbClr val="000000"/>
      </a:dk1>
      <a:lt1>
        <a:srgbClr val="FFFFFF"/>
      </a:lt1>
      <a:dk2>
        <a:srgbClr val="675C53"/>
      </a:dk2>
      <a:lt2>
        <a:srgbClr val="FFFFFF"/>
      </a:lt2>
      <a:accent1>
        <a:srgbClr val="675C53"/>
      </a:accent1>
      <a:accent2>
        <a:srgbClr val="84A3C4"/>
      </a:accent2>
      <a:accent3>
        <a:srgbClr val="AAC2DF"/>
      </a:accent3>
      <a:accent4>
        <a:srgbClr val="C7C2BA"/>
      </a:accent4>
      <a:accent5>
        <a:srgbClr val="004165"/>
      </a:accent5>
      <a:accent6>
        <a:srgbClr val="5E95B8"/>
      </a:accent6>
      <a:hlink>
        <a:srgbClr val="84A3C4"/>
      </a:hlink>
      <a:folHlink>
        <a:srgbClr val="C7C2BA"/>
      </a:folHlink>
    </a:clrScheme>
    <a:fontScheme name="Wellspring+Stockamp">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00"/>
        </a:solidFill>
        <a:effectLst/>
      </a:spPr>
      <a:bodyPr rtlCol="0" anchor="ctr"/>
      <a:lstStyle>
        <a:defPPr algn="ctr">
          <a:defRPr sz="2000" baseline="0" dirty="0" smtClean="0">
            <a:solidFill>
              <a:schemeClr val="tx1"/>
            </a:solidFill>
          </a:defRPr>
        </a:defPPr>
      </a:lstStyle>
      <a:style>
        <a:lnRef idx="1">
          <a:schemeClr val="accent1"/>
        </a:lnRef>
        <a:fillRef idx="3">
          <a:schemeClr val="accent1"/>
        </a:fillRef>
        <a:effectRef idx="2">
          <a:schemeClr val="accent1"/>
        </a:effectRef>
        <a:fontRef idx="minor">
          <a:schemeClr val="lt1"/>
        </a:fontRef>
      </a:style>
    </a:spDef>
    <a:lnDef>
      <a:spPr>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sz="2400" baseline="0" dirty="0">
            <a:latin typeface="+mj-lt"/>
          </a:defRPr>
        </a:defPPr>
      </a:lstStyle>
    </a:tx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Custom Design">
  <a:themeElements>
    <a:clrScheme name="Education">
      <a:dk1>
        <a:srgbClr val="000000"/>
      </a:dk1>
      <a:lt1>
        <a:srgbClr val="FFFFFF"/>
      </a:lt1>
      <a:dk2>
        <a:srgbClr val="675C53"/>
      </a:dk2>
      <a:lt2>
        <a:srgbClr val="FFFFFF"/>
      </a:lt2>
      <a:accent1>
        <a:srgbClr val="675C53"/>
      </a:accent1>
      <a:accent2>
        <a:srgbClr val="84A3C4"/>
      </a:accent2>
      <a:accent3>
        <a:srgbClr val="AAC2DF"/>
      </a:accent3>
      <a:accent4>
        <a:srgbClr val="C7C2BA"/>
      </a:accent4>
      <a:accent5>
        <a:srgbClr val="004165"/>
      </a:accent5>
      <a:accent6>
        <a:srgbClr val="5E95B8"/>
      </a:accent6>
      <a:hlink>
        <a:srgbClr val="84A3C4"/>
      </a:hlink>
      <a:folHlink>
        <a:srgbClr val="C7C2BA"/>
      </a:folHlink>
    </a:clrScheme>
    <a:fontScheme name="Wellspring+Stockamp">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00"/>
        </a:solidFill>
        <a:effectLst/>
      </a:spPr>
      <a:bodyPr rtlCol="0" anchor="ctr"/>
      <a:lstStyle>
        <a:defPPr algn="ctr">
          <a:defRPr sz="2000" baseline="0" dirty="0" smtClean="0">
            <a:solidFill>
              <a:schemeClr val="tx1"/>
            </a:solidFill>
          </a:defRPr>
        </a:defPPr>
      </a:lstStyle>
      <a:style>
        <a:lnRef idx="1">
          <a:schemeClr val="accent1"/>
        </a:lnRef>
        <a:fillRef idx="3">
          <a:schemeClr val="accent1"/>
        </a:fillRef>
        <a:effectRef idx="2">
          <a:schemeClr val="accent1"/>
        </a:effectRef>
        <a:fontRef idx="minor">
          <a:schemeClr val="lt1"/>
        </a:fontRef>
      </a:style>
    </a:spDef>
    <a:lnDef>
      <a:spPr>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sz="2400" baseline="0" dirty="0">
            <a:latin typeface="+mj-lt"/>
          </a:defRPr>
        </a:defPPr>
      </a:lstStyle>
    </a:tx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_Custom Design">
  <a:themeElements>
    <a:clrScheme name="Education">
      <a:dk1>
        <a:srgbClr val="000000"/>
      </a:dk1>
      <a:lt1>
        <a:srgbClr val="FFFFFF"/>
      </a:lt1>
      <a:dk2>
        <a:srgbClr val="675C53"/>
      </a:dk2>
      <a:lt2>
        <a:srgbClr val="FFFFFF"/>
      </a:lt2>
      <a:accent1>
        <a:srgbClr val="675C53"/>
      </a:accent1>
      <a:accent2>
        <a:srgbClr val="84A3C4"/>
      </a:accent2>
      <a:accent3>
        <a:srgbClr val="AAC2DF"/>
      </a:accent3>
      <a:accent4>
        <a:srgbClr val="C7C2BA"/>
      </a:accent4>
      <a:accent5>
        <a:srgbClr val="004165"/>
      </a:accent5>
      <a:accent6>
        <a:srgbClr val="5E95B8"/>
      </a:accent6>
      <a:hlink>
        <a:srgbClr val="84A3C4"/>
      </a:hlink>
      <a:folHlink>
        <a:srgbClr val="C7C2BA"/>
      </a:folHlink>
    </a:clrScheme>
    <a:fontScheme name="Wellspring+Stockamp">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00"/>
        </a:solidFill>
        <a:effectLst/>
      </a:spPr>
      <a:bodyPr rtlCol="0" anchor="ctr"/>
      <a:lstStyle>
        <a:defPPr algn="ctr">
          <a:defRPr sz="2000" baseline="0" dirty="0" smtClean="0">
            <a:solidFill>
              <a:schemeClr val="tx1"/>
            </a:solidFill>
          </a:defRPr>
        </a:defPPr>
      </a:lstStyle>
      <a:style>
        <a:lnRef idx="1">
          <a:schemeClr val="accent1"/>
        </a:lnRef>
        <a:fillRef idx="3">
          <a:schemeClr val="accent1"/>
        </a:fillRef>
        <a:effectRef idx="2">
          <a:schemeClr val="accent1"/>
        </a:effectRef>
        <a:fontRef idx="minor">
          <a:schemeClr val="lt1"/>
        </a:fontRef>
      </a:style>
    </a:spDef>
    <a:lnDef>
      <a:spPr>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sz="2400" baseline="0" dirty="0">
            <a:latin typeface="+mj-lt"/>
          </a:defRPr>
        </a:defPPr>
      </a:lstStyle>
    </a:tx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3_Custom Design">
  <a:themeElements>
    <a:clrScheme name="Education">
      <a:dk1>
        <a:srgbClr val="000000"/>
      </a:dk1>
      <a:lt1>
        <a:srgbClr val="FFFFFF"/>
      </a:lt1>
      <a:dk2>
        <a:srgbClr val="675C53"/>
      </a:dk2>
      <a:lt2>
        <a:srgbClr val="FFFFFF"/>
      </a:lt2>
      <a:accent1>
        <a:srgbClr val="675C53"/>
      </a:accent1>
      <a:accent2>
        <a:srgbClr val="84A3C4"/>
      </a:accent2>
      <a:accent3>
        <a:srgbClr val="AAC2DF"/>
      </a:accent3>
      <a:accent4>
        <a:srgbClr val="C7C2BA"/>
      </a:accent4>
      <a:accent5>
        <a:srgbClr val="004165"/>
      </a:accent5>
      <a:accent6>
        <a:srgbClr val="5E95B8"/>
      </a:accent6>
      <a:hlink>
        <a:srgbClr val="84A3C4"/>
      </a:hlink>
      <a:folHlink>
        <a:srgbClr val="C7C2BA"/>
      </a:folHlink>
    </a:clrScheme>
    <a:fontScheme name="Wellspring+Stockamp">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00"/>
        </a:solidFill>
        <a:effectLst/>
      </a:spPr>
      <a:bodyPr rtlCol="0" anchor="ctr"/>
      <a:lstStyle>
        <a:defPPr algn="ctr">
          <a:defRPr sz="2000" baseline="0" dirty="0" smtClean="0">
            <a:solidFill>
              <a:schemeClr val="tx1"/>
            </a:solidFill>
          </a:defRPr>
        </a:defPPr>
      </a:lstStyle>
      <a:style>
        <a:lnRef idx="1">
          <a:schemeClr val="accent1"/>
        </a:lnRef>
        <a:fillRef idx="3">
          <a:schemeClr val="accent1"/>
        </a:fillRef>
        <a:effectRef idx="2">
          <a:schemeClr val="accent1"/>
        </a:effectRef>
        <a:fontRef idx="minor">
          <a:schemeClr val="lt1"/>
        </a:fontRef>
      </a:style>
    </a:spDef>
    <a:lnDef>
      <a:spPr>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sz="2400" baseline="0" dirty="0">
            <a:latin typeface="+mj-lt"/>
          </a:defRPr>
        </a:defPPr>
      </a:lstStyle>
    </a:tx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CE1A85F78AFE44EA82AEB7A5BBD6008" ma:contentTypeVersion="0" ma:contentTypeDescription="Create a new document." ma:contentTypeScope="" ma:versionID="881f34a80691daaa63ae9423922a69bc">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96FE3D1-5377-43C8-954A-F9E40A12459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9B44ACDF-BB42-4590-9A09-1B083E23B8A8}">
  <ds:schemaRefs>
    <ds:schemaRef ds:uri="http://purl.org/dc/terms/"/>
    <ds:schemaRef ds:uri="http://schemas.microsoft.com/office/2006/metadata/properties"/>
    <ds:schemaRef ds:uri="http://schemas.microsoft.com/office/infopath/2007/PartnerControls"/>
    <ds:schemaRef ds:uri="http://www.w3.org/XML/1998/namespace"/>
    <ds:schemaRef ds:uri="http://schemas.microsoft.com/office/2006/documentManagement/types"/>
    <ds:schemaRef ds:uri="http://schemas.openxmlformats.org/package/2006/metadata/core-properties"/>
    <ds:schemaRef ds:uri="http://purl.org/dc/dcmitype/"/>
    <ds:schemaRef ds:uri="http://purl.org/dc/elements/1.1/"/>
  </ds:schemaRefs>
</ds:datastoreItem>
</file>

<file path=customXml/itemProps3.xml><?xml version="1.0" encoding="utf-8"?>
<ds:datastoreItem xmlns:ds="http://schemas.openxmlformats.org/officeDocument/2006/customXml" ds:itemID="{AF0D9F30-EED9-4E97-8CCC-8F4AB3E33ED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2013-02-25 - Project Sponsor Presentation_v5</Template>
  <TotalTime>147779</TotalTime>
  <Words>1358</Words>
  <Application>Microsoft Office PowerPoint</Application>
  <PresentationFormat>On-screen Show (4:3)</PresentationFormat>
  <Paragraphs>381</Paragraphs>
  <Slides>15</Slides>
  <Notes>15</Notes>
  <HiddenSlides>0</HiddenSlides>
  <MMClips>0</MMClips>
  <ScaleCrop>false</ScaleCrop>
  <HeadingPairs>
    <vt:vector size="6" baseType="variant">
      <vt:variant>
        <vt:lpstr>Fonts Used</vt:lpstr>
      </vt:variant>
      <vt:variant>
        <vt:i4>9</vt:i4>
      </vt:variant>
      <vt:variant>
        <vt:lpstr>Theme</vt:lpstr>
      </vt:variant>
      <vt:variant>
        <vt:i4>6</vt:i4>
      </vt:variant>
      <vt:variant>
        <vt:lpstr>Slide Titles</vt:lpstr>
      </vt:variant>
      <vt:variant>
        <vt:i4>15</vt:i4>
      </vt:variant>
    </vt:vector>
  </HeadingPairs>
  <TitlesOfParts>
    <vt:vector size="30" baseType="lpstr">
      <vt:lpstr>ＭＳ Ｐゴシック</vt:lpstr>
      <vt:lpstr>Arial</vt:lpstr>
      <vt:lpstr>Arial Narrow</vt:lpstr>
      <vt:lpstr>Calibri</vt:lpstr>
      <vt:lpstr>Courier New</vt:lpstr>
      <vt:lpstr>Georgia</vt:lpstr>
      <vt:lpstr>Lucida Grande</vt:lpstr>
      <vt:lpstr>Trebuchet MS</vt:lpstr>
      <vt:lpstr>Wingdings</vt:lpstr>
      <vt:lpstr>2013-02-25 - Project Sponsor Presentation_v5</vt:lpstr>
      <vt:lpstr>BAS Budget Hearing 2004</vt:lpstr>
      <vt:lpstr>Custom Design</vt:lpstr>
      <vt:lpstr>1_Custom Design</vt:lpstr>
      <vt:lpstr>2_Custom Design</vt:lpstr>
      <vt:lpstr>3_Custom Design</vt:lpstr>
      <vt:lpstr>Contracts and Grants Accounting</vt:lpstr>
      <vt:lpstr>What is Program Income? </vt:lpstr>
      <vt:lpstr>What is Program Income? </vt:lpstr>
      <vt:lpstr>Types of Program Income </vt:lpstr>
      <vt:lpstr>Additive Program Income </vt:lpstr>
      <vt:lpstr>Deductive Program Income </vt:lpstr>
      <vt:lpstr>Matching Program Income </vt:lpstr>
      <vt:lpstr>Add/Deduct Program Income </vt:lpstr>
      <vt:lpstr>Accounting for Program Income </vt:lpstr>
      <vt:lpstr>Recording Program Income Expenses</vt:lpstr>
      <vt:lpstr>Program Income Expenses Sample Accounting Entries </vt:lpstr>
      <vt:lpstr>Recording Program Income Revenue </vt:lpstr>
      <vt:lpstr>Program Income Revenue Sample Accounting Entries </vt:lpstr>
      <vt:lpstr>Net Program Income</vt:lpstr>
      <vt:lpstr>Contracts &amp; Grants Implementation Project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Contracts and Grants Implementation Project Sponsor Meeting</dc:title>
  <dc:creator>Tracy Okamura</dc:creator>
  <cp:lastModifiedBy>Robert Cannon</cp:lastModifiedBy>
  <cp:revision>904</cp:revision>
  <cp:lastPrinted>2014-04-24T17:57:15Z</cp:lastPrinted>
  <dcterms:created xsi:type="dcterms:W3CDTF">2013-02-26T01:55:36Z</dcterms:created>
  <dcterms:modified xsi:type="dcterms:W3CDTF">2016-09-15T20:55:49Z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0x010100ECE1A85F78AFE44EA82AEB7A5BBD6008</vt:lpwstr>
  </property>
</Properties>
</file>